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21" roundtripDataSignature="AMtx7mhELM4HHYBOmRet7CcNWP/HZvb7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2c5eb6ff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e2c5eb6ff8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2c5eb6ff8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e2c5eb6ff8_1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2c5eb6ff8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e2c5eb6ff8_1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2c5eb6ff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e2c5eb6ff8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2c5eb6ff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e2c5eb6ff8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2c5eb6ff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e2c5eb6ff8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2c5eb6ff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e2c5eb6ff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2c5eb6ff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e2c5eb6ff8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2c5eb6ff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e2c5eb6ff8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6"/>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7"/>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7"/>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5"/>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2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hyperlink" Target="https://www.youtube.com/watch?v=-NX1zk6JMX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37.png"/><Relationship Id="rId8"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42.png"/><Relationship Id="rId5" Type="http://schemas.openxmlformats.org/officeDocument/2006/relationships/image" Target="../media/image44.png"/><Relationship Id="rId6"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42.png"/><Relationship Id="rId5" Type="http://schemas.openxmlformats.org/officeDocument/2006/relationships/image" Target="../media/image44.png"/><Relationship Id="rId6"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22.png"/><Relationship Id="rId5" Type="http://schemas.openxmlformats.org/officeDocument/2006/relationships/image" Target="../media/image30.png"/><Relationship Id="rId6"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824"/>
        </a:solidFill>
      </p:bgPr>
    </p:bg>
    <p:spTree>
      <p:nvGrpSpPr>
        <p:cNvPr id="83" name="Shape 83"/>
        <p:cNvGrpSpPr/>
        <p:nvPr/>
      </p:nvGrpSpPr>
      <p:grpSpPr>
        <a:xfrm>
          <a:off x="0" y="0"/>
          <a:ext cx="0" cy="0"/>
          <a:chOff x="0" y="0"/>
          <a:chExt cx="0" cy="0"/>
        </a:xfrm>
      </p:grpSpPr>
      <p:sp>
        <p:nvSpPr>
          <p:cNvPr id="84" name="Google Shape;84;p1"/>
          <p:cNvSpPr txBox="1"/>
          <p:nvPr/>
        </p:nvSpPr>
        <p:spPr>
          <a:xfrm>
            <a:off x="11462325" y="7463868"/>
            <a:ext cx="6183600" cy="19824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2800">
                <a:solidFill>
                  <a:srgbClr val="FFFFFF"/>
                </a:solidFill>
              </a:rPr>
              <a:t>Nombres: Leonardo Mormontoy</a:t>
            </a:r>
            <a:endParaRPr sz="2800">
              <a:solidFill>
                <a:srgbClr val="FFFFFF"/>
              </a:solidFill>
            </a:endParaRPr>
          </a:p>
          <a:p>
            <a:pPr indent="0" lvl="0" marL="0" marR="0" rtl="0" algn="r">
              <a:lnSpc>
                <a:spcPct val="120000"/>
              </a:lnSpc>
              <a:spcBef>
                <a:spcPts val="0"/>
              </a:spcBef>
              <a:spcAft>
                <a:spcPts val="0"/>
              </a:spcAft>
              <a:buNone/>
            </a:pPr>
            <a:r>
              <a:rPr lang="en-US" sz="2800">
                <a:solidFill>
                  <a:srgbClr val="FFFFFF"/>
                </a:solidFill>
              </a:rPr>
              <a:t>Davi Eler Magalhaes</a:t>
            </a:r>
            <a:endParaRPr sz="2800">
              <a:solidFill>
                <a:srgbClr val="FFFFFF"/>
              </a:solidFill>
            </a:endParaRPr>
          </a:p>
          <a:p>
            <a:pPr indent="0" lvl="0" marL="0" marR="0" rtl="0" algn="r">
              <a:lnSpc>
                <a:spcPct val="120000"/>
              </a:lnSpc>
              <a:spcBef>
                <a:spcPts val="0"/>
              </a:spcBef>
              <a:spcAft>
                <a:spcPts val="0"/>
              </a:spcAft>
              <a:buNone/>
            </a:pPr>
            <a:r>
              <a:rPr lang="en-US" sz="2800">
                <a:solidFill>
                  <a:srgbClr val="FFFFFF"/>
                </a:solidFill>
              </a:rPr>
              <a:t>Carlos Sebastian Sobenes Obregon</a:t>
            </a:r>
            <a:endParaRPr sz="2800">
              <a:solidFill>
                <a:srgbClr val="FFFFFF"/>
              </a:solidFill>
            </a:endParaRPr>
          </a:p>
          <a:p>
            <a:pPr indent="0" lvl="0" marL="0" marR="0" rtl="0" algn="r">
              <a:lnSpc>
                <a:spcPct val="120000"/>
              </a:lnSpc>
              <a:spcBef>
                <a:spcPts val="0"/>
              </a:spcBef>
              <a:spcAft>
                <a:spcPts val="0"/>
              </a:spcAft>
              <a:buNone/>
            </a:pPr>
            <a:r>
              <a:rPr lang="en-US" sz="2800">
                <a:solidFill>
                  <a:srgbClr val="FFFFFF"/>
                </a:solidFill>
              </a:rPr>
              <a:t>Sofía Valeria García Quintana</a:t>
            </a:r>
            <a:endParaRPr sz="2800">
              <a:solidFill>
                <a:srgbClr val="FFFFFF"/>
              </a:solidFill>
            </a:endParaRPr>
          </a:p>
        </p:txBody>
      </p:sp>
      <p:grpSp>
        <p:nvGrpSpPr>
          <p:cNvPr id="85" name="Google Shape;85;p1"/>
          <p:cNvGrpSpPr/>
          <p:nvPr/>
        </p:nvGrpSpPr>
        <p:grpSpPr>
          <a:xfrm>
            <a:off x="1028700" y="2574533"/>
            <a:ext cx="7706900" cy="5137933"/>
            <a:chOff x="0" y="0"/>
            <a:chExt cx="10275867" cy="6850578"/>
          </a:xfrm>
        </p:grpSpPr>
        <p:pic>
          <p:nvPicPr>
            <p:cNvPr id="86" name="Google Shape;86;p1"/>
            <p:cNvPicPr preferRelativeResize="0"/>
            <p:nvPr/>
          </p:nvPicPr>
          <p:blipFill rotWithShape="1">
            <a:blip r:embed="rId3">
              <a:alphaModFix/>
            </a:blip>
            <a:srcRect b="0" l="0" r="0" t="0"/>
            <a:stretch/>
          </p:blipFill>
          <p:spPr>
            <a:xfrm>
              <a:off x="3425289" y="0"/>
              <a:ext cx="6850578" cy="6850578"/>
            </a:xfrm>
            <a:prstGeom prst="rect">
              <a:avLst/>
            </a:prstGeom>
            <a:noFill/>
            <a:ln>
              <a:noFill/>
            </a:ln>
          </p:spPr>
        </p:pic>
        <p:pic>
          <p:nvPicPr>
            <p:cNvPr id="87" name="Google Shape;87;p1"/>
            <p:cNvPicPr preferRelativeResize="0"/>
            <p:nvPr/>
          </p:nvPicPr>
          <p:blipFill rotWithShape="1">
            <a:blip r:embed="rId4">
              <a:alphaModFix/>
            </a:blip>
            <a:srcRect b="0" l="0" r="0" t="0"/>
            <a:stretch/>
          </p:blipFill>
          <p:spPr>
            <a:xfrm>
              <a:off x="0" y="0"/>
              <a:ext cx="6850578" cy="6850578"/>
            </a:xfrm>
            <a:prstGeom prst="rect">
              <a:avLst/>
            </a:prstGeom>
            <a:noFill/>
            <a:ln>
              <a:noFill/>
            </a:ln>
          </p:spPr>
        </p:pic>
      </p:grpSp>
      <p:sp>
        <p:nvSpPr>
          <p:cNvPr id="88" name="Google Shape;88;p1"/>
          <p:cNvSpPr txBox="1"/>
          <p:nvPr/>
        </p:nvSpPr>
        <p:spPr>
          <a:xfrm>
            <a:off x="7058787" y="3924246"/>
            <a:ext cx="10200600" cy="2955300"/>
          </a:xfrm>
          <a:prstGeom prst="rect">
            <a:avLst/>
          </a:prstGeom>
          <a:noFill/>
          <a:ln>
            <a:noFill/>
          </a:ln>
        </p:spPr>
        <p:txBody>
          <a:bodyPr anchorCtr="0" anchor="t" bIns="0" lIns="0" spcFirstLastPara="1" rIns="0" wrap="square" tIns="0">
            <a:spAutoFit/>
          </a:bodyPr>
          <a:lstStyle/>
          <a:p>
            <a:pPr indent="0" lvl="0" marL="0" marR="0" rtl="0" algn="l">
              <a:lnSpc>
                <a:spcPct val="120001"/>
              </a:lnSpc>
              <a:spcBef>
                <a:spcPts val="0"/>
              </a:spcBef>
              <a:spcAft>
                <a:spcPts val="0"/>
              </a:spcAft>
              <a:buNone/>
            </a:pPr>
            <a:r>
              <a:rPr lang="en-US" sz="10999">
                <a:solidFill>
                  <a:srgbClr val="FFFFFF"/>
                </a:solidFill>
              </a:rPr>
              <a:t>ChatBot</a:t>
            </a:r>
            <a:endParaRPr sz="10999">
              <a:solidFill>
                <a:srgbClr val="FFFFFF"/>
              </a:solidFill>
            </a:endParaRPr>
          </a:p>
          <a:p>
            <a:pPr indent="0" lvl="0" marL="0" marR="0" rtl="0" algn="l">
              <a:lnSpc>
                <a:spcPct val="120001"/>
              </a:lnSpc>
              <a:spcBef>
                <a:spcPts val="0"/>
              </a:spcBef>
              <a:spcAft>
                <a:spcPts val="0"/>
              </a:spcAft>
              <a:buNone/>
            </a:pPr>
            <a:r>
              <a:rPr i="1" lang="en-US" sz="6000">
                <a:solidFill>
                  <a:srgbClr val="FFFFFF"/>
                </a:solidFill>
              </a:rPr>
              <a:t>TEMA: DÍAS FESTIVOS</a:t>
            </a:r>
            <a:endParaRPr i="1" sz="6000">
              <a:solidFill>
                <a:srgbClr val="FFFFFF"/>
              </a:solidFill>
            </a:endParaRPr>
          </a:p>
        </p:txBody>
      </p:sp>
      <p:sp>
        <p:nvSpPr>
          <p:cNvPr id="89" name="Google Shape;89;p1"/>
          <p:cNvSpPr txBox="1"/>
          <p:nvPr/>
        </p:nvSpPr>
        <p:spPr>
          <a:xfrm>
            <a:off x="15985595" y="1019175"/>
            <a:ext cx="1273800" cy="3849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2500" u="none" cap="none" strike="noStrike">
                <a:solidFill>
                  <a:srgbClr val="FFFFFF"/>
                </a:solidFill>
                <a:latin typeface="Arial"/>
                <a:ea typeface="Arial"/>
                <a:cs typeface="Arial"/>
                <a:sym typeface="Arial"/>
              </a:rPr>
              <a:t>0</a:t>
            </a:r>
            <a:r>
              <a:rPr lang="en-US" sz="2500">
                <a:solidFill>
                  <a:srgbClr val="FFFFFF"/>
                </a:solidFill>
              </a:rPr>
              <a:t>0</a:t>
            </a:r>
            <a:endParaRPr/>
          </a:p>
        </p:txBody>
      </p:sp>
      <p:sp>
        <p:nvSpPr>
          <p:cNvPr id="90" name="Google Shape;90;p1"/>
          <p:cNvSpPr txBox="1"/>
          <p:nvPr/>
        </p:nvSpPr>
        <p:spPr>
          <a:xfrm>
            <a:off x="312175" y="9172075"/>
            <a:ext cx="6630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rPr>
              <a:t>VIDEO INFORMATIVO: </a:t>
            </a:r>
            <a:r>
              <a:rPr lang="en-US" sz="2000" u="sng">
                <a:solidFill>
                  <a:schemeClr val="lt1"/>
                </a:solidFill>
                <a:hlinkClick r:id="rId5">
                  <a:extLst>
                    <a:ext uri="{A12FA001-AC4F-418D-AE19-62706E023703}">
                      <ahyp:hlinkClr val="tx"/>
                    </a:ext>
                  </a:extLst>
                </a:hlinkClick>
              </a:rPr>
              <a:t>https://www.youtube.com/watch?v=-NX1zk6JMXM</a:t>
            </a:r>
            <a:endParaRPr sz="2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824"/>
        </a:solidFill>
      </p:bgPr>
    </p:bg>
    <p:spTree>
      <p:nvGrpSpPr>
        <p:cNvPr id="184" name="Shape 184"/>
        <p:cNvGrpSpPr/>
        <p:nvPr/>
      </p:nvGrpSpPr>
      <p:grpSpPr>
        <a:xfrm>
          <a:off x="0" y="0"/>
          <a:ext cx="0" cy="0"/>
          <a:chOff x="0" y="0"/>
          <a:chExt cx="0" cy="0"/>
        </a:xfrm>
      </p:grpSpPr>
      <p:sp>
        <p:nvSpPr>
          <p:cNvPr id="185" name="Google Shape;185;ge2c5eb6ff8_1_25"/>
          <p:cNvSpPr txBox="1"/>
          <p:nvPr/>
        </p:nvSpPr>
        <p:spPr>
          <a:xfrm>
            <a:off x="650375" y="400175"/>
            <a:ext cx="3285600" cy="769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5000">
                <a:solidFill>
                  <a:srgbClr val="FFFFFF"/>
                </a:solidFill>
              </a:rPr>
              <a:t>Int- Dia-Ent</a:t>
            </a:r>
            <a:endParaRPr sz="5000"/>
          </a:p>
        </p:txBody>
      </p:sp>
      <p:sp>
        <p:nvSpPr>
          <p:cNvPr id="186" name="Google Shape;186;ge2c5eb6ff8_1_25"/>
          <p:cNvSpPr/>
          <p:nvPr/>
        </p:nvSpPr>
        <p:spPr>
          <a:xfrm>
            <a:off x="4670075" y="5469713"/>
            <a:ext cx="845400" cy="65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ge2c5eb6ff8_1_25"/>
          <p:cNvPicPr preferRelativeResize="0"/>
          <p:nvPr/>
        </p:nvPicPr>
        <p:blipFill>
          <a:blip r:embed="rId3">
            <a:alphaModFix/>
          </a:blip>
          <a:stretch>
            <a:fillRect/>
          </a:stretch>
        </p:blipFill>
        <p:spPr>
          <a:xfrm>
            <a:off x="348675" y="2016525"/>
            <a:ext cx="4203475" cy="7557973"/>
          </a:xfrm>
          <a:prstGeom prst="rect">
            <a:avLst/>
          </a:prstGeom>
          <a:noFill/>
          <a:ln>
            <a:noFill/>
          </a:ln>
        </p:spPr>
      </p:pic>
      <p:pic>
        <p:nvPicPr>
          <p:cNvPr id="188" name="Google Shape;188;ge2c5eb6ff8_1_25"/>
          <p:cNvPicPr preferRelativeResize="0"/>
          <p:nvPr/>
        </p:nvPicPr>
        <p:blipFill>
          <a:blip r:embed="rId4">
            <a:alphaModFix/>
          </a:blip>
          <a:stretch>
            <a:fillRect/>
          </a:stretch>
        </p:blipFill>
        <p:spPr>
          <a:xfrm>
            <a:off x="5674825" y="781175"/>
            <a:ext cx="7042650" cy="6412450"/>
          </a:xfrm>
          <a:prstGeom prst="rect">
            <a:avLst/>
          </a:prstGeom>
          <a:noFill/>
          <a:ln>
            <a:noFill/>
          </a:ln>
        </p:spPr>
      </p:pic>
      <p:pic>
        <p:nvPicPr>
          <p:cNvPr id="189" name="Google Shape;189;ge2c5eb6ff8_1_25"/>
          <p:cNvPicPr preferRelativeResize="0"/>
          <p:nvPr/>
        </p:nvPicPr>
        <p:blipFill>
          <a:blip r:embed="rId5">
            <a:alphaModFix/>
          </a:blip>
          <a:stretch>
            <a:fillRect/>
          </a:stretch>
        </p:blipFill>
        <p:spPr>
          <a:xfrm>
            <a:off x="13840176" y="587250"/>
            <a:ext cx="4203474" cy="4528670"/>
          </a:xfrm>
          <a:prstGeom prst="rect">
            <a:avLst/>
          </a:prstGeom>
          <a:noFill/>
          <a:ln>
            <a:noFill/>
          </a:ln>
        </p:spPr>
      </p:pic>
      <p:pic>
        <p:nvPicPr>
          <p:cNvPr id="190" name="Google Shape;190;ge2c5eb6ff8_1_25"/>
          <p:cNvPicPr preferRelativeResize="0"/>
          <p:nvPr/>
        </p:nvPicPr>
        <p:blipFill rotWithShape="1">
          <a:blip r:embed="rId6">
            <a:alphaModFix/>
          </a:blip>
          <a:srcRect b="0" l="0" r="0" t="17218"/>
          <a:stretch/>
        </p:blipFill>
        <p:spPr>
          <a:xfrm>
            <a:off x="13840175" y="5370805"/>
            <a:ext cx="4203475" cy="2051391"/>
          </a:xfrm>
          <a:prstGeom prst="rect">
            <a:avLst/>
          </a:prstGeom>
          <a:noFill/>
          <a:ln>
            <a:noFill/>
          </a:ln>
        </p:spPr>
      </p:pic>
      <p:pic>
        <p:nvPicPr>
          <p:cNvPr id="191" name="Google Shape;191;ge2c5eb6ff8_1_25"/>
          <p:cNvPicPr preferRelativeResize="0"/>
          <p:nvPr/>
        </p:nvPicPr>
        <p:blipFill rotWithShape="1">
          <a:blip r:embed="rId7">
            <a:alphaModFix/>
          </a:blip>
          <a:srcRect b="0" l="0" r="0" t="17382"/>
          <a:stretch/>
        </p:blipFill>
        <p:spPr>
          <a:xfrm>
            <a:off x="13840175" y="7634955"/>
            <a:ext cx="4203475" cy="1871745"/>
          </a:xfrm>
          <a:prstGeom prst="rect">
            <a:avLst/>
          </a:prstGeom>
          <a:noFill/>
          <a:ln>
            <a:noFill/>
          </a:ln>
        </p:spPr>
      </p:pic>
      <p:pic>
        <p:nvPicPr>
          <p:cNvPr id="192" name="Google Shape;192;ge2c5eb6ff8_1_25"/>
          <p:cNvPicPr preferRelativeResize="0"/>
          <p:nvPr/>
        </p:nvPicPr>
        <p:blipFill rotWithShape="1">
          <a:blip r:embed="rId8">
            <a:alphaModFix/>
          </a:blip>
          <a:srcRect b="2388" l="2512" r="15115" t="27963"/>
          <a:stretch/>
        </p:blipFill>
        <p:spPr>
          <a:xfrm>
            <a:off x="5674825" y="7435450"/>
            <a:ext cx="7042651" cy="2223200"/>
          </a:xfrm>
          <a:prstGeom prst="rect">
            <a:avLst/>
          </a:prstGeom>
          <a:noFill/>
          <a:ln>
            <a:noFill/>
          </a:ln>
        </p:spPr>
      </p:pic>
      <p:sp>
        <p:nvSpPr>
          <p:cNvPr id="193" name="Google Shape;193;ge2c5eb6ff8_1_25"/>
          <p:cNvSpPr/>
          <p:nvPr/>
        </p:nvSpPr>
        <p:spPr>
          <a:xfrm>
            <a:off x="12918575" y="5370788"/>
            <a:ext cx="845400" cy="65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e2c5eb6ff8_1_25"/>
          <p:cNvSpPr txBox="1"/>
          <p:nvPr/>
        </p:nvSpPr>
        <p:spPr>
          <a:xfrm>
            <a:off x="4168495" y="687825"/>
            <a:ext cx="1273800" cy="3849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2500" u="none" cap="none" strike="noStrike">
                <a:solidFill>
                  <a:schemeClr val="lt1"/>
                </a:solidFill>
                <a:latin typeface="Arial"/>
                <a:ea typeface="Arial"/>
                <a:cs typeface="Arial"/>
                <a:sym typeface="Arial"/>
              </a:rPr>
              <a:t>0</a:t>
            </a:r>
            <a:r>
              <a:rPr lang="en-US" sz="2500">
                <a:solidFill>
                  <a:schemeClr val="lt1"/>
                </a:solidFill>
              </a:rPr>
              <a:t>9</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e2c5eb6ff8_1_42"/>
          <p:cNvSpPr txBox="1"/>
          <p:nvPr/>
        </p:nvSpPr>
        <p:spPr>
          <a:xfrm>
            <a:off x="1362725" y="265950"/>
            <a:ext cx="9935400" cy="10776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7000">
                <a:solidFill>
                  <a:srgbClr val="191824"/>
                </a:solidFill>
              </a:rPr>
              <a:t>Intención-Dialog-Entidad</a:t>
            </a:r>
            <a:endParaRPr sz="7000"/>
          </a:p>
        </p:txBody>
      </p:sp>
      <p:sp>
        <p:nvSpPr>
          <p:cNvPr id="200" name="Google Shape;200;ge2c5eb6ff8_1_42"/>
          <p:cNvSpPr txBox="1"/>
          <p:nvPr/>
        </p:nvSpPr>
        <p:spPr>
          <a:xfrm>
            <a:off x="514025" y="710150"/>
            <a:ext cx="1273800" cy="384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500">
                <a:solidFill>
                  <a:srgbClr val="191824"/>
                </a:solidFill>
              </a:rPr>
              <a:t>1</a:t>
            </a:r>
            <a:r>
              <a:rPr lang="en-US" sz="2500">
                <a:solidFill>
                  <a:srgbClr val="191824"/>
                </a:solidFill>
              </a:rPr>
              <a:t>0</a:t>
            </a:r>
            <a:endParaRPr/>
          </a:p>
        </p:txBody>
      </p:sp>
      <p:sp>
        <p:nvSpPr>
          <p:cNvPr id="201" name="Google Shape;201;ge2c5eb6ff8_1_42"/>
          <p:cNvSpPr/>
          <p:nvPr/>
        </p:nvSpPr>
        <p:spPr>
          <a:xfrm>
            <a:off x="4703225" y="5240062"/>
            <a:ext cx="953100" cy="6345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e2c5eb6ff8_1_42"/>
          <p:cNvSpPr/>
          <p:nvPr/>
        </p:nvSpPr>
        <p:spPr>
          <a:xfrm>
            <a:off x="10858013" y="5240062"/>
            <a:ext cx="953100" cy="6345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ge2c5eb6ff8_1_42"/>
          <p:cNvPicPr preferRelativeResize="0"/>
          <p:nvPr/>
        </p:nvPicPr>
        <p:blipFill>
          <a:blip r:embed="rId3">
            <a:alphaModFix/>
          </a:blip>
          <a:stretch>
            <a:fillRect/>
          </a:stretch>
        </p:blipFill>
        <p:spPr>
          <a:xfrm>
            <a:off x="504778" y="1543925"/>
            <a:ext cx="4051855" cy="8175425"/>
          </a:xfrm>
          <a:prstGeom prst="rect">
            <a:avLst/>
          </a:prstGeom>
          <a:noFill/>
          <a:ln>
            <a:noFill/>
          </a:ln>
        </p:spPr>
      </p:pic>
      <p:pic>
        <p:nvPicPr>
          <p:cNvPr id="204" name="Google Shape;204;ge2c5eb6ff8_1_42"/>
          <p:cNvPicPr preferRelativeResize="0"/>
          <p:nvPr/>
        </p:nvPicPr>
        <p:blipFill rotWithShape="1">
          <a:blip r:embed="rId4">
            <a:alphaModFix/>
          </a:blip>
          <a:srcRect b="0" l="0" r="47805" t="0"/>
          <a:stretch/>
        </p:blipFill>
        <p:spPr>
          <a:xfrm>
            <a:off x="5870300" y="1469600"/>
            <a:ext cx="4775350" cy="8330287"/>
          </a:xfrm>
          <a:prstGeom prst="rect">
            <a:avLst/>
          </a:prstGeom>
          <a:noFill/>
          <a:ln>
            <a:noFill/>
          </a:ln>
        </p:spPr>
      </p:pic>
      <p:pic>
        <p:nvPicPr>
          <p:cNvPr id="205" name="Google Shape;205;ge2c5eb6ff8_1_42"/>
          <p:cNvPicPr preferRelativeResize="0"/>
          <p:nvPr/>
        </p:nvPicPr>
        <p:blipFill>
          <a:blip r:embed="rId5">
            <a:alphaModFix/>
          </a:blip>
          <a:stretch>
            <a:fillRect/>
          </a:stretch>
        </p:blipFill>
        <p:spPr>
          <a:xfrm>
            <a:off x="12494476" y="265950"/>
            <a:ext cx="4842671" cy="4974100"/>
          </a:xfrm>
          <a:prstGeom prst="rect">
            <a:avLst/>
          </a:prstGeom>
          <a:noFill/>
          <a:ln>
            <a:noFill/>
          </a:ln>
        </p:spPr>
      </p:pic>
      <p:pic>
        <p:nvPicPr>
          <p:cNvPr id="206" name="Google Shape;206;ge2c5eb6ff8_1_42"/>
          <p:cNvPicPr preferRelativeResize="0"/>
          <p:nvPr/>
        </p:nvPicPr>
        <p:blipFill rotWithShape="1">
          <a:blip r:embed="rId6">
            <a:alphaModFix/>
          </a:blip>
          <a:srcRect b="0" l="0" r="0" t="0"/>
          <a:stretch/>
        </p:blipFill>
        <p:spPr>
          <a:xfrm>
            <a:off x="13037600" y="5392450"/>
            <a:ext cx="3619200" cy="4742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824"/>
        </a:solidFill>
      </p:bgPr>
    </p:bg>
    <p:spTree>
      <p:nvGrpSpPr>
        <p:cNvPr id="210" name="Shape 210"/>
        <p:cNvGrpSpPr/>
        <p:nvPr/>
      </p:nvGrpSpPr>
      <p:grpSpPr>
        <a:xfrm>
          <a:off x="0" y="0"/>
          <a:ext cx="0" cy="0"/>
          <a:chOff x="0" y="0"/>
          <a:chExt cx="0" cy="0"/>
        </a:xfrm>
      </p:grpSpPr>
      <p:sp>
        <p:nvSpPr>
          <p:cNvPr id="211" name="Google Shape;211;ge2c5eb6ff8_1_57"/>
          <p:cNvSpPr txBox="1"/>
          <p:nvPr/>
        </p:nvSpPr>
        <p:spPr>
          <a:xfrm>
            <a:off x="878975" y="628775"/>
            <a:ext cx="3285600" cy="769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5000">
                <a:solidFill>
                  <a:srgbClr val="FFFFFF"/>
                </a:solidFill>
              </a:rPr>
              <a:t>Int- Dia-Ent</a:t>
            </a:r>
            <a:endParaRPr sz="5000"/>
          </a:p>
        </p:txBody>
      </p:sp>
      <p:sp>
        <p:nvSpPr>
          <p:cNvPr id="212" name="Google Shape;212;ge2c5eb6ff8_1_57"/>
          <p:cNvSpPr/>
          <p:nvPr/>
        </p:nvSpPr>
        <p:spPr>
          <a:xfrm>
            <a:off x="5508275" y="5622113"/>
            <a:ext cx="845400" cy="65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ge2c5eb6ff8_1_57"/>
          <p:cNvPicPr preferRelativeResize="0"/>
          <p:nvPr/>
        </p:nvPicPr>
        <p:blipFill rotWithShape="1">
          <a:blip r:embed="rId3">
            <a:alphaModFix/>
          </a:blip>
          <a:srcRect b="0" l="0" r="47805" t="0"/>
          <a:stretch/>
        </p:blipFill>
        <p:spPr>
          <a:xfrm>
            <a:off x="6533025" y="1661388"/>
            <a:ext cx="4910805" cy="8566575"/>
          </a:xfrm>
          <a:prstGeom prst="rect">
            <a:avLst/>
          </a:prstGeom>
          <a:noFill/>
          <a:ln>
            <a:noFill/>
          </a:ln>
        </p:spPr>
      </p:pic>
      <p:sp>
        <p:nvSpPr>
          <p:cNvPr id="214" name="Google Shape;214;ge2c5eb6ff8_1_57"/>
          <p:cNvSpPr/>
          <p:nvPr/>
        </p:nvSpPr>
        <p:spPr>
          <a:xfrm>
            <a:off x="11623175" y="5370788"/>
            <a:ext cx="845400" cy="65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e2c5eb6ff8_1_57"/>
          <p:cNvSpPr txBox="1"/>
          <p:nvPr/>
        </p:nvSpPr>
        <p:spPr>
          <a:xfrm>
            <a:off x="4922520" y="821075"/>
            <a:ext cx="1273800" cy="3849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2500">
                <a:solidFill>
                  <a:schemeClr val="lt1"/>
                </a:solidFill>
              </a:rPr>
              <a:t>11</a:t>
            </a:r>
            <a:endParaRPr>
              <a:solidFill>
                <a:schemeClr val="lt1"/>
              </a:solidFill>
            </a:endParaRPr>
          </a:p>
        </p:txBody>
      </p:sp>
      <p:pic>
        <p:nvPicPr>
          <p:cNvPr id="216" name="Google Shape;216;ge2c5eb6ff8_1_57"/>
          <p:cNvPicPr preferRelativeResize="0"/>
          <p:nvPr/>
        </p:nvPicPr>
        <p:blipFill>
          <a:blip r:embed="rId4">
            <a:alphaModFix/>
          </a:blip>
          <a:stretch>
            <a:fillRect/>
          </a:stretch>
        </p:blipFill>
        <p:spPr>
          <a:xfrm>
            <a:off x="596450" y="1909778"/>
            <a:ext cx="4326075" cy="8069794"/>
          </a:xfrm>
          <a:prstGeom prst="rect">
            <a:avLst/>
          </a:prstGeom>
          <a:noFill/>
          <a:ln>
            <a:noFill/>
          </a:ln>
        </p:spPr>
      </p:pic>
      <p:pic>
        <p:nvPicPr>
          <p:cNvPr id="217" name="Google Shape;217;ge2c5eb6ff8_1_57"/>
          <p:cNvPicPr preferRelativeResize="0"/>
          <p:nvPr/>
        </p:nvPicPr>
        <p:blipFill>
          <a:blip r:embed="rId5">
            <a:alphaModFix/>
          </a:blip>
          <a:stretch>
            <a:fillRect/>
          </a:stretch>
        </p:blipFill>
        <p:spPr>
          <a:xfrm>
            <a:off x="13054325" y="1205975"/>
            <a:ext cx="4438650" cy="4181475"/>
          </a:xfrm>
          <a:prstGeom prst="rect">
            <a:avLst/>
          </a:prstGeom>
          <a:noFill/>
          <a:ln>
            <a:noFill/>
          </a:ln>
        </p:spPr>
      </p:pic>
      <p:pic>
        <p:nvPicPr>
          <p:cNvPr id="218" name="Google Shape;218;ge2c5eb6ff8_1_57"/>
          <p:cNvPicPr preferRelativeResize="0"/>
          <p:nvPr/>
        </p:nvPicPr>
        <p:blipFill>
          <a:blip r:embed="rId6">
            <a:alphaModFix/>
          </a:blip>
          <a:stretch>
            <a:fillRect/>
          </a:stretch>
        </p:blipFill>
        <p:spPr>
          <a:xfrm>
            <a:off x="13054325" y="5748263"/>
            <a:ext cx="4438650" cy="43419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e2c5eb6ff8_0_51"/>
          <p:cNvSpPr txBox="1"/>
          <p:nvPr/>
        </p:nvSpPr>
        <p:spPr>
          <a:xfrm>
            <a:off x="1362725" y="265950"/>
            <a:ext cx="9935400" cy="10776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7000">
                <a:solidFill>
                  <a:srgbClr val="191824"/>
                </a:solidFill>
              </a:rPr>
              <a:t>Intención-Dialog-Entidad</a:t>
            </a:r>
            <a:endParaRPr sz="7000"/>
          </a:p>
        </p:txBody>
      </p:sp>
      <p:sp>
        <p:nvSpPr>
          <p:cNvPr id="224" name="Google Shape;224;ge2c5eb6ff8_0_51"/>
          <p:cNvSpPr txBox="1"/>
          <p:nvPr/>
        </p:nvSpPr>
        <p:spPr>
          <a:xfrm>
            <a:off x="514025" y="710150"/>
            <a:ext cx="1273800" cy="384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500">
                <a:solidFill>
                  <a:srgbClr val="191824"/>
                </a:solidFill>
              </a:rPr>
              <a:t>12</a:t>
            </a:r>
            <a:endParaRPr/>
          </a:p>
        </p:txBody>
      </p:sp>
      <p:sp>
        <p:nvSpPr>
          <p:cNvPr id="225" name="Google Shape;225;ge2c5eb6ff8_0_51"/>
          <p:cNvSpPr/>
          <p:nvPr/>
        </p:nvSpPr>
        <p:spPr>
          <a:xfrm>
            <a:off x="4703225" y="5240062"/>
            <a:ext cx="953100" cy="6345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e2c5eb6ff8_0_51"/>
          <p:cNvSpPr/>
          <p:nvPr/>
        </p:nvSpPr>
        <p:spPr>
          <a:xfrm>
            <a:off x="10858013" y="5240062"/>
            <a:ext cx="953100" cy="6345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ge2c5eb6ff8_0_51"/>
          <p:cNvPicPr preferRelativeResize="0"/>
          <p:nvPr/>
        </p:nvPicPr>
        <p:blipFill rotWithShape="1">
          <a:blip r:embed="rId3">
            <a:alphaModFix/>
          </a:blip>
          <a:srcRect b="0" l="0" r="47805" t="0"/>
          <a:stretch/>
        </p:blipFill>
        <p:spPr>
          <a:xfrm>
            <a:off x="5870300" y="1469600"/>
            <a:ext cx="4775350" cy="8330287"/>
          </a:xfrm>
          <a:prstGeom prst="rect">
            <a:avLst/>
          </a:prstGeom>
          <a:noFill/>
          <a:ln>
            <a:noFill/>
          </a:ln>
        </p:spPr>
      </p:pic>
      <p:pic>
        <p:nvPicPr>
          <p:cNvPr id="228" name="Google Shape;228;ge2c5eb6ff8_0_51"/>
          <p:cNvPicPr preferRelativeResize="0"/>
          <p:nvPr/>
        </p:nvPicPr>
        <p:blipFill>
          <a:blip r:embed="rId4">
            <a:alphaModFix/>
          </a:blip>
          <a:stretch>
            <a:fillRect/>
          </a:stretch>
        </p:blipFill>
        <p:spPr>
          <a:xfrm>
            <a:off x="152400" y="2357350"/>
            <a:ext cx="4336850" cy="6399904"/>
          </a:xfrm>
          <a:prstGeom prst="rect">
            <a:avLst/>
          </a:prstGeom>
          <a:noFill/>
          <a:ln>
            <a:noFill/>
          </a:ln>
        </p:spPr>
      </p:pic>
      <p:pic>
        <p:nvPicPr>
          <p:cNvPr id="229" name="Google Shape;229;ge2c5eb6ff8_0_51"/>
          <p:cNvPicPr preferRelativeResize="0"/>
          <p:nvPr/>
        </p:nvPicPr>
        <p:blipFill>
          <a:blip r:embed="rId5">
            <a:alphaModFix/>
          </a:blip>
          <a:stretch>
            <a:fillRect/>
          </a:stretch>
        </p:blipFill>
        <p:spPr>
          <a:xfrm>
            <a:off x="12796224" y="813800"/>
            <a:ext cx="3993975" cy="4618324"/>
          </a:xfrm>
          <a:prstGeom prst="rect">
            <a:avLst/>
          </a:prstGeom>
          <a:noFill/>
          <a:ln>
            <a:noFill/>
          </a:ln>
        </p:spPr>
      </p:pic>
      <p:pic>
        <p:nvPicPr>
          <p:cNvPr id="230" name="Google Shape;230;ge2c5eb6ff8_0_51"/>
          <p:cNvPicPr preferRelativeResize="0"/>
          <p:nvPr/>
        </p:nvPicPr>
        <p:blipFill>
          <a:blip r:embed="rId6">
            <a:alphaModFix/>
          </a:blip>
          <a:stretch>
            <a:fillRect/>
          </a:stretch>
        </p:blipFill>
        <p:spPr>
          <a:xfrm>
            <a:off x="12796225" y="5538578"/>
            <a:ext cx="3993975" cy="444362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824"/>
        </a:solidFill>
      </p:bgPr>
    </p:bg>
    <p:spTree>
      <p:nvGrpSpPr>
        <p:cNvPr id="234" name="Shape 234"/>
        <p:cNvGrpSpPr/>
        <p:nvPr/>
      </p:nvGrpSpPr>
      <p:grpSpPr>
        <a:xfrm>
          <a:off x="0" y="0"/>
          <a:ext cx="0" cy="0"/>
          <a:chOff x="0" y="0"/>
          <a:chExt cx="0" cy="0"/>
        </a:xfrm>
      </p:grpSpPr>
      <p:sp>
        <p:nvSpPr>
          <p:cNvPr id="235" name="Google Shape;235;ge2c5eb6ff8_0_69"/>
          <p:cNvSpPr txBox="1"/>
          <p:nvPr/>
        </p:nvSpPr>
        <p:spPr>
          <a:xfrm>
            <a:off x="878975" y="628775"/>
            <a:ext cx="3285600" cy="769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5000">
                <a:solidFill>
                  <a:srgbClr val="FFFFFF"/>
                </a:solidFill>
              </a:rPr>
              <a:t>Int- Dia-Ent</a:t>
            </a:r>
            <a:endParaRPr sz="5000"/>
          </a:p>
        </p:txBody>
      </p:sp>
      <p:sp>
        <p:nvSpPr>
          <p:cNvPr id="236" name="Google Shape;236;ge2c5eb6ff8_0_69"/>
          <p:cNvSpPr/>
          <p:nvPr/>
        </p:nvSpPr>
        <p:spPr>
          <a:xfrm>
            <a:off x="5508275" y="5622113"/>
            <a:ext cx="845400" cy="65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 name="Google Shape;237;ge2c5eb6ff8_0_69"/>
          <p:cNvPicPr preferRelativeResize="0"/>
          <p:nvPr/>
        </p:nvPicPr>
        <p:blipFill rotWithShape="1">
          <a:blip r:embed="rId3">
            <a:alphaModFix/>
          </a:blip>
          <a:srcRect b="0" l="0" r="47805" t="0"/>
          <a:stretch/>
        </p:blipFill>
        <p:spPr>
          <a:xfrm>
            <a:off x="6533025" y="1661388"/>
            <a:ext cx="4910805" cy="8566575"/>
          </a:xfrm>
          <a:prstGeom prst="rect">
            <a:avLst/>
          </a:prstGeom>
          <a:noFill/>
          <a:ln>
            <a:noFill/>
          </a:ln>
        </p:spPr>
      </p:pic>
      <p:sp>
        <p:nvSpPr>
          <p:cNvPr id="238" name="Google Shape;238;ge2c5eb6ff8_0_69"/>
          <p:cNvSpPr/>
          <p:nvPr/>
        </p:nvSpPr>
        <p:spPr>
          <a:xfrm>
            <a:off x="11623175" y="5370788"/>
            <a:ext cx="845400" cy="65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e2c5eb6ff8_0_69"/>
          <p:cNvSpPr txBox="1"/>
          <p:nvPr/>
        </p:nvSpPr>
        <p:spPr>
          <a:xfrm>
            <a:off x="4922520" y="821075"/>
            <a:ext cx="1273800" cy="3849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2500">
                <a:solidFill>
                  <a:schemeClr val="lt1"/>
                </a:solidFill>
              </a:rPr>
              <a:t>11</a:t>
            </a:r>
            <a:endParaRPr>
              <a:solidFill>
                <a:schemeClr val="lt1"/>
              </a:solidFill>
            </a:endParaRPr>
          </a:p>
        </p:txBody>
      </p:sp>
      <p:pic>
        <p:nvPicPr>
          <p:cNvPr id="240" name="Google Shape;240;ge2c5eb6ff8_0_69"/>
          <p:cNvPicPr preferRelativeResize="0"/>
          <p:nvPr/>
        </p:nvPicPr>
        <p:blipFill>
          <a:blip r:embed="rId4">
            <a:alphaModFix/>
          </a:blip>
          <a:stretch>
            <a:fillRect/>
          </a:stretch>
        </p:blipFill>
        <p:spPr>
          <a:xfrm>
            <a:off x="596450" y="1909778"/>
            <a:ext cx="4326075" cy="8069794"/>
          </a:xfrm>
          <a:prstGeom prst="rect">
            <a:avLst/>
          </a:prstGeom>
          <a:noFill/>
          <a:ln>
            <a:noFill/>
          </a:ln>
        </p:spPr>
      </p:pic>
      <p:pic>
        <p:nvPicPr>
          <p:cNvPr id="241" name="Google Shape;241;ge2c5eb6ff8_0_69"/>
          <p:cNvPicPr preferRelativeResize="0"/>
          <p:nvPr/>
        </p:nvPicPr>
        <p:blipFill>
          <a:blip r:embed="rId5">
            <a:alphaModFix/>
          </a:blip>
          <a:stretch>
            <a:fillRect/>
          </a:stretch>
        </p:blipFill>
        <p:spPr>
          <a:xfrm>
            <a:off x="13054325" y="1205975"/>
            <a:ext cx="4438650" cy="4181475"/>
          </a:xfrm>
          <a:prstGeom prst="rect">
            <a:avLst/>
          </a:prstGeom>
          <a:noFill/>
          <a:ln>
            <a:noFill/>
          </a:ln>
        </p:spPr>
      </p:pic>
      <p:pic>
        <p:nvPicPr>
          <p:cNvPr id="242" name="Google Shape;242;ge2c5eb6ff8_0_69"/>
          <p:cNvPicPr preferRelativeResize="0"/>
          <p:nvPr/>
        </p:nvPicPr>
        <p:blipFill>
          <a:blip r:embed="rId6">
            <a:alphaModFix/>
          </a:blip>
          <a:stretch>
            <a:fillRect/>
          </a:stretch>
        </p:blipFill>
        <p:spPr>
          <a:xfrm>
            <a:off x="13054325" y="5748263"/>
            <a:ext cx="4438650" cy="43419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4"/>
          <p:cNvSpPr/>
          <p:nvPr/>
        </p:nvSpPr>
        <p:spPr>
          <a:xfrm>
            <a:off x="0" y="0"/>
            <a:ext cx="9127800" cy="10287000"/>
          </a:xfrm>
          <a:prstGeom prst="rect">
            <a:avLst/>
          </a:prstGeom>
          <a:solidFill>
            <a:srgbClr val="1918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txBox="1"/>
          <p:nvPr/>
        </p:nvSpPr>
        <p:spPr>
          <a:xfrm>
            <a:off x="1002003" y="594625"/>
            <a:ext cx="7140000" cy="808200"/>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5251">
                <a:solidFill>
                  <a:srgbClr val="FFFFFF"/>
                </a:solidFill>
              </a:rPr>
              <a:t>VENTAJAS</a:t>
            </a:r>
            <a:endParaRPr/>
          </a:p>
        </p:txBody>
      </p:sp>
      <p:sp>
        <p:nvSpPr>
          <p:cNvPr id="249" name="Google Shape;249;p14"/>
          <p:cNvSpPr txBox="1"/>
          <p:nvPr/>
        </p:nvSpPr>
        <p:spPr>
          <a:xfrm>
            <a:off x="10294025" y="6054124"/>
            <a:ext cx="6965400" cy="215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t/>
            </a:r>
            <a:endParaRPr/>
          </a:p>
        </p:txBody>
      </p:sp>
      <p:sp>
        <p:nvSpPr>
          <p:cNvPr id="250" name="Google Shape;250;p14"/>
          <p:cNvSpPr txBox="1"/>
          <p:nvPr/>
        </p:nvSpPr>
        <p:spPr>
          <a:xfrm>
            <a:off x="1028700" y="638175"/>
            <a:ext cx="1273800" cy="390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500" u="none" cap="none" strike="noStrike">
                <a:solidFill>
                  <a:srgbClr val="FFFFFF"/>
                </a:solidFill>
                <a:latin typeface="Arial"/>
                <a:ea typeface="Arial"/>
                <a:cs typeface="Arial"/>
                <a:sym typeface="Arial"/>
              </a:rPr>
              <a:t>14</a:t>
            </a:r>
            <a:endParaRPr/>
          </a:p>
        </p:txBody>
      </p:sp>
      <p:sp>
        <p:nvSpPr>
          <p:cNvPr id="251" name="Google Shape;251;p14"/>
          <p:cNvSpPr txBox="1"/>
          <p:nvPr/>
        </p:nvSpPr>
        <p:spPr>
          <a:xfrm>
            <a:off x="10206666" y="594625"/>
            <a:ext cx="7140000" cy="808200"/>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5251">
                <a:solidFill>
                  <a:schemeClr val="dk1"/>
                </a:solidFill>
              </a:rPr>
              <a:t>LIMITACIONES</a:t>
            </a:r>
            <a:endParaRPr>
              <a:solidFill>
                <a:schemeClr val="dk1"/>
              </a:solidFill>
            </a:endParaRPr>
          </a:p>
        </p:txBody>
      </p:sp>
      <p:sp>
        <p:nvSpPr>
          <p:cNvPr id="252" name="Google Shape;252;p14"/>
          <p:cNvSpPr txBox="1"/>
          <p:nvPr/>
        </p:nvSpPr>
        <p:spPr>
          <a:xfrm>
            <a:off x="993900" y="1781150"/>
            <a:ext cx="7140000" cy="7948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2600">
                <a:solidFill>
                  <a:schemeClr val="lt1"/>
                </a:solidFill>
              </a:rPr>
              <a:t>Nuestro Chat Bot va a proveer la información de este tema específico de forma concisa, ya que está todo en un sólo lugar. Esto satisface la </a:t>
            </a:r>
            <a:r>
              <a:rPr lang="en-US" sz="2600">
                <a:solidFill>
                  <a:schemeClr val="lt1"/>
                </a:solidFill>
              </a:rPr>
              <a:t>necesidad</a:t>
            </a:r>
            <a:r>
              <a:rPr lang="en-US" sz="2600">
                <a:solidFill>
                  <a:schemeClr val="lt1"/>
                </a:solidFill>
              </a:rPr>
              <a:t> del usuario de saber todos los feriados de cierto año o </a:t>
            </a:r>
            <a:r>
              <a:rPr lang="en-US" sz="2600">
                <a:solidFill>
                  <a:schemeClr val="lt1"/>
                </a:solidFill>
              </a:rPr>
              <a:t>cuántos</a:t>
            </a:r>
            <a:r>
              <a:rPr lang="en-US" sz="2600">
                <a:solidFill>
                  <a:schemeClr val="lt1"/>
                </a:solidFill>
              </a:rPr>
              <a:t> </a:t>
            </a:r>
            <a:r>
              <a:rPr lang="en-US" sz="2600">
                <a:solidFill>
                  <a:schemeClr val="lt1"/>
                </a:solidFill>
              </a:rPr>
              <a:t>habrá</a:t>
            </a:r>
            <a:r>
              <a:rPr lang="en-US" sz="2600">
                <a:solidFill>
                  <a:schemeClr val="lt1"/>
                </a:solidFill>
              </a:rPr>
              <a:t> el siguiente, sin tener que buscar en internet donde uno se pueda confundir con </a:t>
            </a:r>
            <a:r>
              <a:rPr lang="en-US" sz="2600">
                <a:solidFill>
                  <a:schemeClr val="lt1"/>
                </a:solidFill>
              </a:rPr>
              <a:t>información muy larga, o</a:t>
            </a:r>
            <a:r>
              <a:rPr lang="en-US" sz="2600">
                <a:solidFill>
                  <a:schemeClr val="lt1"/>
                </a:solidFill>
              </a:rPr>
              <a:t> de feriados que no se celebran en su </a:t>
            </a:r>
            <a:r>
              <a:rPr lang="en-US" sz="2600">
                <a:solidFill>
                  <a:schemeClr val="lt1"/>
                </a:solidFill>
              </a:rPr>
              <a:t>país</a:t>
            </a:r>
            <a:r>
              <a:rPr lang="en-US" sz="2600">
                <a:solidFill>
                  <a:schemeClr val="lt1"/>
                </a:solidFill>
              </a:rPr>
              <a:t>. </a:t>
            </a:r>
            <a:endParaRPr sz="2600">
              <a:solidFill>
                <a:schemeClr val="lt1"/>
              </a:solidFill>
            </a:endParaRPr>
          </a:p>
          <a:p>
            <a:pPr indent="0" lvl="0" marL="0" rtl="0" algn="ctr">
              <a:lnSpc>
                <a:spcPct val="115000"/>
              </a:lnSpc>
              <a:spcBef>
                <a:spcPts val="0"/>
              </a:spcBef>
              <a:spcAft>
                <a:spcPts val="0"/>
              </a:spcAft>
              <a:buNone/>
            </a:pPr>
            <a:r>
              <a:t/>
            </a:r>
            <a:endParaRPr sz="2600">
              <a:solidFill>
                <a:schemeClr val="lt1"/>
              </a:solidFill>
            </a:endParaRPr>
          </a:p>
          <a:p>
            <a:pPr indent="0" lvl="0" marL="0" rtl="0" algn="ctr">
              <a:lnSpc>
                <a:spcPct val="115000"/>
              </a:lnSpc>
              <a:spcBef>
                <a:spcPts val="0"/>
              </a:spcBef>
              <a:spcAft>
                <a:spcPts val="0"/>
              </a:spcAft>
              <a:buNone/>
            </a:pPr>
            <a:r>
              <a:rPr lang="en-US" sz="2600">
                <a:solidFill>
                  <a:schemeClr val="lt1"/>
                </a:solidFill>
              </a:rPr>
              <a:t>Además, muchos queremos saber precisamente </a:t>
            </a:r>
            <a:r>
              <a:rPr lang="en-US" sz="2600">
                <a:solidFill>
                  <a:schemeClr val="lt1"/>
                </a:solidFill>
              </a:rPr>
              <a:t>qué</a:t>
            </a:r>
            <a:r>
              <a:rPr lang="en-US" sz="2600">
                <a:solidFill>
                  <a:schemeClr val="lt1"/>
                </a:solidFill>
              </a:rPr>
              <a:t> días no vamos a trabajar; también hay gente que planea viajes o eventos en base a los feriados o fines de semana largos, por lo que nuestro ChatBot será útil para ellos ya que da </a:t>
            </a:r>
            <a:r>
              <a:rPr lang="en-US" sz="2600">
                <a:solidFill>
                  <a:schemeClr val="lt1"/>
                </a:solidFill>
              </a:rPr>
              <a:t>estas</a:t>
            </a:r>
            <a:r>
              <a:rPr lang="en-US" sz="2600">
                <a:solidFill>
                  <a:schemeClr val="lt1"/>
                </a:solidFill>
              </a:rPr>
              <a:t> respuestas específicas de forma directa.</a:t>
            </a:r>
            <a:endParaRPr sz="2600">
              <a:solidFill>
                <a:schemeClr val="lt1"/>
              </a:solidFill>
            </a:endParaRPr>
          </a:p>
        </p:txBody>
      </p:sp>
      <p:sp>
        <p:nvSpPr>
          <p:cNvPr id="253" name="Google Shape;253;p14"/>
          <p:cNvSpPr txBox="1"/>
          <p:nvPr/>
        </p:nvSpPr>
        <p:spPr>
          <a:xfrm>
            <a:off x="10071225" y="1691600"/>
            <a:ext cx="7410900" cy="7948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2600">
                <a:solidFill>
                  <a:schemeClr val="dk1"/>
                </a:solidFill>
              </a:rPr>
              <a:t>Este Chat Bot </a:t>
            </a:r>
            <a:r>
              <a:rPr lang="en-US" sz="2600">
                <a:solidFill>
                  <a:schemeClr val="dk1"/>
                </a:solidFill>
              </a:rPr>
              <a:t>está</a:t>
            </a:r>
            <a:r>
              <a:rPr lang="en-US" sz="2600">
                <a:solidFill>
                  <a:schemeClr val="dk1"/>
                </a:solidFill>
              </a:rPr>
              <a:t> </a:t>
            </a:r>
            <a:r>
              <a:rPr lang="en-US" sz="2600">
                <a:solidFill>
                  <a:schemeClr val="dk1"/>
                </a:solidFill>
              </a:rPr>
              <a:t>dirigido</a:t>
            </a:r>
            <a:r>
              <a:rPr lang="en-US" sz="2600">
                <a:solidFill>
                  <a:schemeClr val="dk1"/>
                </a:solidFill>
              </a:rPr>
              <a:t> a un </a:t>
            </a:r>
            <a:r>
              <a:rPr b="1" lang="en-US" sz="2600">
                <a:solidFill>
                  <a:schemeClr val="dk1"/>
                </a:solidFill>
              </a:rPr>
              <a:t>público</a:t>
            </a:r>
            <a:r>
              <a:rPr b="1" lang="en-US" sz="2600">
                <a:solidFill>
                  <a:schemeClr val="dk1"/>
                </a:solidFill>
              </a:rPr>
              <a:t> peruano</a:t>
            </a:r>
            <a:r>
              <a:rPr lang="en-US" sz="2600">
                <a:solidFill>
                  <a:schemeClr val="dk1"/>
                </a:solidFill>
              </a:rPr>
              <a:t>, lo que </a:t>
            </a:r>
            <a:r>
              <a:rPr lang="en-US" sz="2600">
                <a:solidFill>
                  <a:schemeClr val="dk1"/>
                </a:solidFill>
              </a:rPr>
              <a:t>podría</a:t>
            </a:r>
            <a:r>
              <a:rPr lang="en-US" sz="2600">
                <a:solidFill>
                  <a:schemeClr val="dk1"/>
                </a:solidFill>
              </a:rPr>
              <a:t> generar </a:t>
            </a:r>
            <a:r>
              <a:rPr lang="en-US" sz="2600">
                <a:solidFill>
                  <a:schemeClr val="dk1"/>
                </a:solidFill>
              </a:rPr>
              <a:t>confusión</a:t>
            </a:r>
            <a:r>
              <a:rPr lang="en-US" sz="2600">
                <a:solidFill>
                  <a:schemeClr val="dk1"/>
                </a:solidFill>
              </a:rPr>
              <a:t> en personas de otros </a:t>
            </a:r>
            <a:r>
              <a:rPr lang="en-US" sz="2600">
                <a:solidFill>
                  <a:schemeClr val="dk1"/>
                </a:solidFill>
              </a:rPr>
              <a:t>países</a:t>
            </a:r>
            <a:r>
              <a:rPr lang="en-US" sz="2600">
                <a:solidFill>
                  <a:schemeClr val="dk1"/>
                </a:solidFill>
              </a:rPr>
              <a:t> que quieran usarlo para saber los feriados de sus </a:t>
            </a:r>
            <a:r>
              <a:rPr lang="en-US" sz="2600">
                <a:solidFill>
                  <a:schemeClr val="dk1"/>
                </a:solidFill>
              </a:rPr>
              <a:t>países.</a:t>
            </a:r>
            <a:endParaRPr sz="2600">
              <a:solidFill>
                <a:schemeClr val="dk1"/>
              </a:solidFill>
            </a:endParaRPr>
          </a:p>
          <a:p>
            <a:pPr indent="0" lvl="0" marL="0" rtl="0" algn="ctr">
              <a:lnSpc>
                <a:spcPct val="115000"/>
              </a:lnSpc>
              <a:spcBef>
                <a:spcPts val="0"/>
              </a:spcBef>
              <a:spcAft>
                <a:spcPts val="0"/>
              </a:spcAft>
              <a:buNone/>
            </a:pPr>
            <a:r>
              <a:t/>
            </a:r>
            <a:endParaRPr sz="2600">
              <a:solidFill>
                <a:schemeClr val="dk1"/>
              </a:solidFill>
            </a:endParaRPr>
          </a:p>
          <a:p>
            <a:pPr indent="0" lvl="0" marL="0" rtl="0" algn="ctr">
              <a:lnSpc>
                <a:spcPct val="115000"/>
              </a:lnSpc>
              <a:spcBef>
                <a:spcPts val="0"/>
              </a:spcBef>
              <a:spcAft>
                <a:spcPts val="0"/>
              </a:spcAft>
              <a:buNone/>
            </a:pPr>
            <a:r>
              <a:rPr lang="en-US" sz="2600">
                <a:solidFill>
                  <a:schemeClr val="dk1"/>
                </a:solidFill>
              </a:rPr>
              <a:t>Además</a:t>
            </a:r>
            <a:r>
              <a:rPr lang="en-US" sz="2600">
                <a:solidFill>
                  <a:schemeClr val="dk1"/>
                </a:solidFill>
              </a:rPr>
              <a:t> </a:t>
            </a:r>
            <a:r>
              <a:rPr b="1" lang="en-US" sz="2600">
                <a:solidFill>
                  <a:schemeClr val="dk1"/>
                </a:solidFill>
              </a:rPr>
              <a:t>no incluye todos los </a:t>
            </a:r>
            <a:r>
              <a:rPr b="1" lang="en-US" sz="2600">
                <a:solidFill>
                  <a:schemeClr val="dk1"/>
                </a:solidFill>
              </a:rPr>
              <a:t>días</a:t>
            </a:r>
            <a:r>
              <a:rPr b="1" lang="en-US" sz="2600">
                <a:solidFill>
                  <a:schemeClr val="dk1"/>
                </a:solidFill>
              </a:rPr>
              <a:t> festivos</a:t>
            </a:r>
            <a:r>
              <a:rPr lang="en-US" sz="2600">
                <a:solidFill>
                  <a:schemeClr val="dk1"/>
                </a:solidFill>
              </a:rPr>
              <a:t> como el dia de la madre o del padre, festividades bastante importantes en nuestra cultura, pero no incluídas ya que sólo consideramos los días festivos decretados por el gobierno. Por ello, algunos pueden sorprenderse que no se tome en cuenta para el intent de #total_año o no puedan hacer búsquedas con estas festividades.</a:t>
            </a:r>
            <a:endParaRPr sz="2600">
              <a:solidFill>
                <a:schemeClr val="dk1"/>
              </a:solidFill>
            </a:endParaRPr>
          </a:p>
          <a:p>
            <a:pPr indent="0" lvl="0" marL="0" rtl="0" algn="ctr">
              <a:lnSpc>
                <a:spcPct val="115000"/>
              </a:lnSpc>
              <a:spcBef>
                <a:spcPts val="0"/>
              </a:spcBef>
              <a:spcAft>
                <a:spcPts val="0"/>
              </a:spcAft>
              <a:buNone/>
            </a:pPr>
            <a:r>
              <a:t/>
            </a:r>
            <a:endParaRPr sz="2600">
              <a:solidFill>
                <a:schemeClr val="dk1"/>
              </a:solidFill>
            </a:endParaRPr>
          </a:p>
          <a:p>
            <a:pPr indent="0" lvl="0" marL="0" rtl="0" algn="ctr">
              <a:lnSpc>
                <a:spcPct val="115000"/>
              </a:lnSpc>
              <a:spcBef>
                <a:spcPts val="0"/>
              </a:spcBef>
              <a:spcAft>
                <a:spcPts val="0"/>
              </a:spcAft>
              <a:buNone/>
            </a:pPr>
            <a:r>
              <a:rPr lang="en-US" sz="2600">
                <a:solidFill>
                  <a:schemeClr val="dk1"/>
                </a:solidFill>
              </a:rPr>
              <a:t>Sólo tiene respuestas predeterminadas, es decir, no puede hacer cálculos relacionados al tiempo, la distancia entre 2 fechas, etc.</a:t>
            </a:r>
            <a:endParaRPr sz="26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nvSpPr>
        <p:spPr>
          <a:xfrm>
            <a:off x="1028700" y="1019175"/>
            <a:ext cx="8840100" cy="2328300"/>
          </a:xfrm>
          <a:prstGeom prst="rect">
            <a:avLst/>
          </a:prstGeom>
          <a:noFill/>
          <a:ln>
            <a:noFill/>
          </a:ln>
        </p:spPr>
        <p:txBody>
          <a:bodyPr anchorCtr="0" anchor="t" bIns="0" lIns="0" spcFirstLastPara="1" rIns="0" wrap="square" tIns="0">
            <a:spAutoFit/>
          </a:bodyPr>
          <a:lstStyle/>
          <a:p>
            <a:pPr indent="0" lvl="0" marL="0" marR="0" rtl="0" algn="l">
              <a:lnSpc>
                <a:spcPct val="120014"/>
              </a:lnSpc>
              <a:spcBef>
                <a:spcPts val="0"/>
              </a:spcBef>
              <a:spcAft>
                <a:spcPts val="0"/>
              </a:spcAft>
              <a:buNone/>
            </a:pPr>
            <a:r>
              <a:rPr lang="en-US" sz="6875">
                <a:solidFill>
                  <a:srgbClr val="191824"/>
                </a:solidFill>
              </a:rPr>
              <a:t>¿Que hace nuestro Chat Bot?</a:t>
            </a:r>
            <a:endParaRPr/>
          </a:p>
        </p:txBody>
      </p:sp>
      <p:sp>
        <p:nvSpPr>
          <p:cNvPr id="96" name="Google Shape;96;p2"/>
          <p:cNvSpPr txBox="1"/>
          <p:nvPr/>
        </p:nvSpPr>
        <p:spPr>
          <a:xfrm>
            <a:off x="15985595" y="1019175"/>
            <a:ext cx="1273800" cy="3849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2500" u="none" cap="none" strike="noStrike">
                <a:solidFill>
                  <a:srgbClr val="191824"/>
                </a:solidFill>
                <a:latin typeface="Arial"/>
                <a:ea typeface="Arial"/>
                <a:cs typeface="Arial"/>
                <a:sym typeface="Arial"/>
              </a:rPr>
              <a:t>0</a:t>
            </a:r>
            <a:r>
              <a:rPr lang="en-US" sz="2500">
                <a:solidFill>
                  <a:srgbClr val="191824"/>
                </a:solidFill>
              </a:rPr>
              <a:t>1</a:t>
            </a:r>
            <a:endParaRPr/>
          </a:p>
        </p:txBody>
      </p:sp>
      <p:grpSp>
        <p:nvGrpSpPr>
          <p:cNvPr id="97" name="Google Shape;97;p2"/>
          <p:cNvGrpSpPr/>
          <p:nvPr/>
        </p:nvGrpSpPr>
        <p:grpSpPr>
          <a:xfrm>
            <a:off x="11990274" y="2213725"/>
            <a:ext cx="5521309" cy="4961365"/>
            <a:chOff x="0" y="0"/>
            <a:chExt cx="10149466" cy="7947085"/>
          </a:xfrm>
        </p:grpSpPr>
        <p:pic>
          <p:nvPicPr>
            <p:cNvPr id="98" name="Google Shape;98;p2"/>
            <p:cNvPicPr preferRelativeResize="0"/>
            <p:nvPr/>
          </p:nvPicPr>
          <p:blipFill rotWithShape="1">
            <a:blip r:embed="rId3">
              <a:alphaModFix/>
            </a:blip>
            <a:srcRect b="0" l="0" r="0" t="0"/>
            <a:stretch/>
          </p:blipFill>
          <p:spPr>
            <a:xfrm>
              <a:off x="5027165" y="0"/>
              <a:ext cx="5122301" cy="6178214"/>
            </a:xfrm>
            <a:prstGeom prst="rect">
              <a:avLst/>
            </a:prstGeom>
            <a:noFill/>
            <a:ln>
              <a:noFill/>
            </a:ln>
          </p:spPr>
        </p:pic>
        <p:pic>
          <p:nvPicPr>
            <p:cNvPr id="99" name="Google Shape;99;p2"/>
            <p:cNvPicPr preferRelativeResize="0"/>
            <p:nvPr/>
          </p:nvPicPr>
          <p:blipFill rotWithShape="1">
            <a:blip r:embed="rId4">
              <a:alphaModFix/>
            </a:blip>
            <a:srcRect b="0" l="0" r="0" t="0"/>
            <a:stretch/>
          </p:blipFill>
          <p:spPr>
            <a:xfrm>
              <a:off x="0" y="2252882"/>
              <a:ext cx="6104896" cy="5694203"/>
            </a:xfrm>
            <a:prstGeom prst="rect">
              <a:avLst/>
            </a:prstGeom>
            <a:noFill/>
            <a:ln>
              <a:noFill/>
            </a:ln>
          </p:spPr>
        </p:pic>
      </p:grpSp>
      <p:pic>
        <p:nvPicPr>
          <p:cNvPr id="100" name="Google Shape;100;p2"/>
          <p:cNvPicPr preferRelativeResize="0"/>
          <p:nvPr/>
        </p:nvPicPr>
        <p:blipFill rotWithShape="1">
          <a:blip r:embed="rId5">
            <a:alphaModFix/>
          </a:blip>
          <a:srcRect b="0" l="7911" r="7920" t="0"/>
          <a:stretch/>
        </p:blipFill>
        <p:spPr>
          <a:xfrm>
            <a:off x="439649" y="4263050"/>
            <a:ext cx="3841976" cy="3803975"/>
          </a:xfrm>
          <a:prstGeom prst="rect">
            <a:avLst/>
          </a:prstGeom>
          <a:noFill/>
          <a:ln>
            <a:noFill/>
          </a:ln>
        </p:spPr>
      </p:pic>
      <p:sp>
        <p:nvSpPr>
          <p:cNvPr id="101" name="Google Shape;101;p2"/>
          <p:cNvSpPr txBox="1"/>
          <p:nvPr/>
        </p:nvSpPr>
        <p:spPr>
          <a:xfrm>
            <a:off x="4627388" y="3764750"/>
            <a:ext cx="6764400" cy="503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3500">
                <a:latin typeface="Calibri"/>
                <a:ea typeface="Calibri"/>
                <a:cs typeface="Calibri"/>
                <a:sym typeface="Calibri"/>
              </a:rPr>
              <a:t>La </a:t>
            </a:r>
            <a:r>
              <a:rPr lang="en-US" sz="3500">
                <a:latin typeface="Calibri"/>
                <a:ea typeface="Calibri"/>
                <a:cs typeface="Calibri"/>
                <a:sym typeface="Calibri"/>
              </a:rPr>
              <a:t>función</a:t>
            </a:r>
            <a:r>
              <a:rPr lang="en-US" sz="3500">
                <a:latin typeface="Calibri"/>
                <a:ea typeface="Calibri"/>
                <a:cs typeface="Calibri"/>
                <a:sym typeface="Calibri"/>
              </a:rPr>
              <a:t> del chatbot es indicar las fechas y la cantidad de feriados declarados por el gobierno del P</a:t>
            </a:r>
            <a:r>
              <a:rPr lang="en-US" sz="3500">
                <a:latin typeface="Calibri"/>
                <a:ea typeface="Calibri"/>
                <a:cs typeface="Calibri"/>
                <a:sym typeface="Calibri"/>
              </a:rPr>
              <a:t>erú</a:t>
            </a:r>
            <a:r>
              <a:rPr lang="en-US" sz="3500">
                <a:latin typeface="Calibri"/>
                <a:ea typeface="Calibri"/>
                <a:cs typeface="Calibri"/>
                <a:sym typeface="Calibri"/>
              </a:rPr>
              <a:t> en el año 2021, y aclarar dudas que podríamos tener sobre estos, como </a:t>
            </a:r>
            <a:r>
              <a:rPr lang="en-US" sz="3500">
                <a:latin typeface="Calibri"/>
                <a:ea typeface="Calibri"/>
                <a:cs typeface="Calibri"/>
                <a:sym typeface="Calibri"/>
              </a:rPr>
              <a:t>qué</a:t>
            </a:r>
            <a:r>
              <a:rPr lang="en-US" sz="3500">
                <a:latin typeface="Calibri"/>
                <a:ea typeface="Calibri"/>
                <a:cs typeface="Calibri"/>
                <a:sym typeface="Calibri"/>
              </a:rPr>
              <a:t> día cae el 28 de julio este año, </a:t>
            </a:r>
            <a:r>
              <a:rPr lang="en-US" sz="3500">
                <a:latin typeface="Calibri"/>
                <a:ea typeface="Calibri"/>
                <a:cs typeface="Calibri"/>
                <a:sym typeface="Calibri"/>
              </a:rPr>
              <a:t>cómo</a:t>
            </a:r>
            <a:r>
              <a:rPr lang="en-US" sz="3500">
                <a:latin typeface="Calibri"/>
                <a:ea typeface="Calibri"/>
                <a:cs typeface="Calibri"/>
                <a:sym typeface="Calibri"/>
              </a:rPr>
              <a:t> se originó el feriado, o </a:t>
            </a:r>
            <a:r>
              <a:rPr lang="en-US" sz="3500">
                <a:latin typeface="Calibri"/>
                <a:ea typeface="Calibri"/>
                <a:cs typeface="Calibri"/>
                <a:sym typeface="Calibri"/>
              </a:rPr>
              <a:t>cuántos</a:t>
            </a:r>
            <a:r>
              <a:rPr lang="en-US" sz="3500">
                <a:latin typeface="Calibri"/>
                <a:ea typeface="Calibri"/>
                <a:cs typeface="Calibri"/>
                <a:sym typeface="Calibri"/>
              </a:rPr>
              <a:t> días de este año podremos descansar gracias a un día festivo.</a:t>
            </a:r>
            <a:endParaRPr sz="35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824"/>
        </a:solidFill>
      </p:bgPr>
    </p:bg>
    <p:spTree>
      <p:nvGrpSpPr>
        <p:cNvPr id="105" name="Shape 105"/>
        <p:cNvGrpSpPr/>
        <p:nvPr/>
      </p:nvGrpSpPr>
      <p:grpSpPr>
        <a:xfrm>
          <a:off x="0" y="0"/>
          <a:ext cx="0" cy="0"/>
          <a:chOff x="0" y="0"/>
          <a:chExt cx="0" cy="0"/>
        </a:xfrm>
      </p:grpSpPr>
      <p:sp>
        <p:nvSpPr>
          <p:cNvPr id="106" name="Google Shape;106;p3"/>
          <p:cNvSpPr txBox="1"/>
          <p:nvPr/>
        </p:nvSpPr>
        <p:spPr>
          <a:xfrm>
            <a:off x="1028700" y="1019175"/>
            <a:ext cx="1273800" cy="384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500" u="none" cap="none" strike="noStrike">
                <a:solidFill>
                  <a:srgbClr val="FFFFFF"/>
                </a:solidFill>
                <a:latin typeface="Arial"/>
                <a:ea typeface="Arial"/>
                <a:cs typeface="Arial"/>
                <a:sym typeface="Arial"/>
              </a:rPr>
              <a:t>0</a:t>
            </a:r>
            <a:r>
              <a:rPr lang="en-US" sz="2500">
                <a:solidFill>
                  <a:srgbClr val="FFFFFF"/>
                </a:solidFill>
              </a:rPr>
              <a:t>2</a:t>
            </a:r>
            <a:endParaRPr/>
          </a:p>
        </p:txBody>
      </p:sp>
      <p:grpSp>
        <p:nvGrpSpPr>
          <p:cNvPr id="107" name="Google Shape;107;p3"/>
          <p:cNvGrpSpPr/>
          <p:nvPr/>
        </p:nvGrpSpPr>
        <p:grpSpPr>
          <a:xfrm>
            <a:off x="571500" y="3425405"/>
            <a:ext cx="4751240" cy="6137695"/>
            <a:chOff x="711200" y="-304800"/>
            <a:chExt cx="6334987" cy="8183594"/>
          </a:xfrm>
        </p:grpSpPr>
        <p:pic>
          <p:nvPicPr>
            <p:cNvPr id="108" name="Google Shape;108;p3"/>
            <p:cNvPicPr preferRelativeResize="0"/>
            <p:nvPr/>
          </p:nvPicPr>
          <p:blipFill rotWithShape="1">
            <a:blip r:embed="rId3">
              <a:alphaModFix/>
            </a:blip>
            <a:srcRect b="0" l="0" r="0" t="0"/>
            <a:stretch/>
          </p:blipFill>
          <p:spPr>
            <a:xfrm>
              <a:off x="1525626" y="-304800"/>
              <a:ext cx="3707761" cy="7397029"/>
            </a:xfrm>
            <a:prstGeom prst="rect">
              <a:avLst/>
            </a:prstGeom>
            <a:noFill/>
            <a:ln>
              <a:noFill/>
            </a:ln>
          </p:spPr>
        </p:pic>
        <p:pic>
          <p:nvPicPr>
            <p:cNvPr id="109" name="Google Shape;109;p3"/>
            <p:cNvPicPr preferRelativeResize="0"/>
            <p:nvPr/>
          </p:nvPicPr>
          <p:blipFill rotWithShape="1">
            <a:blip r:embed="rId4">
              <a:alphaModFix/>
            </a:blip>
            <a:srcRect b="0" l="0" r="0" t="0"/>
            <a:stretch/>
          </p:blipFill>
          <p:spPr>
            <a:xfrm>
              <a:off x="711200" y="4137646"/>
              <a:ext cx="3217387" cy="3741148"/>
            </a:xfrm>
            <a:prstGeom prst="rect">
              <a:avLst/>
            </a:prstGeom>
            <a:noFill/>
            <a:ln>
              <a:noFill/>
            </a:ln>
          </p:spPr>
        </p:pic>
        <p:pic>
          <p:nvPicPr>
            <p:cNvPr id="110" name="Google Shape;110;p3"/>
            <p:cNvPicPr preferRelativeResize="0"/>
            <p:nvPr/>
          </p:nvPicPr>
          <p:blipFill rotWithShape="1">
            <a:blip r:embed="rId5">
              <a:alphaModFix/>
            </a:blip>
            <a:srcRect b="0" l="0" r="0" t="0"/>
            <a:stretch/>
          </p:blipFill>
          <p:spPr>
            <a:xfrm>
              <a:off x="3014187" y="1683353"/>
              <a:ext cx="4032000" cy="388538"/>
            </a:xfrm>
            <a:prstGeom prst="rect">
              <a:avLst/>
            </a:prstGeom>
            <a:noFill/>
            <a:ln>
              <a:noFill/>
            </a:ln>
          </p:spPr>
        </p:pic>
      </p:grpSp>
      <p:sp>
        <p:nvSpPr>
          <p:cNvPr id="111" name="Google Shape;111;p3"/>
          <p:cNvSpPr txBox="1"/>
          <p:nvPr/>
        </p:nvSpPr>
        <p:spPr>
          <a:xfrm>
            <a:off x="1763875" y="752750"/>
            <a:ext cx="3231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solidFill>
                  <a:srgbClr val="FFFFFF"/>
                </a:solidFill>
                <a:latin typeface="Calibri"/>
                <a:ea typeface="Calibri"/>
                <a:cs typeface="Calibri"/>
                <a:sym typeface="Calibri"/>
              </a:rPr>
              <a:t>INTENTS:</a:t>
            </a:r>
            <a:endParaRPr b="1" sz="4800">
              <a:solidFill>
                <a:srgbClr val="FFFFFF"/>
              </a:solidFill>
              <a:latin typeface="Calibri"/>
              <a:ea typeface="Calibri"/>
              <a:cs typeface="Calibri"/>
              <a:sym typeface="Calibri"/>
            </a:endParaRPr>
          </a:p>
        </p:txBody>
      </p:sp>
      <p:pic>
        <p:nvPicPr>
          <p:cNvPr id="112" name="Google Shape;112;p3"/>
          <p:cNvPicPr preferRelativeResize="0"/>
          <p:nvPr/>
        </p:nvPicPr>
        <p:blipFill>
          <a:blip r:embed="rId6">
            <a:alphaModFix/>
          </a:blip>
          <a:stretch>
            <a:fillRect/>
          </a:stretch>
        </p:blipFill>
        <p:spPr>
          <a:xfrm>
            <a:off x="4761150" y="2057150"/>
            <a:ext cx="12862951" cy="7529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grpSp>
        <p:nvGrpSpPr>
          <p:cNvPr id="117" name="Google Shape;117;p4"/>
          <p:cNvGrpSpPr/>
          <p:nvPr/>
        </p:nvGrpSpPr>
        <p:grpSpPr>
          <a:xfrm>
            <a:off x="10051620" y="2824067"/>
            <a:ext cx="7207680" cy="6434233"/>
            <a:chOff x="0" y="0"/>
            <a:chExt cx="9610240" cy="8578977"/>
          </a:xfrm>
        </p:grpSpPr>
        <p:pic>
          <p:nvPicPr>
            <p:cNvPr id="118" name="Google Shape;118;p4"/>
            <p:cNvPicPr preferRelativeResize="0"/>
            <p:nvPr/>
          </p:nvPicPr>
          <p:blipFill rotWithShape="1">
            <a:blip r:embed="rId3">
              <a:alphaModFix/>
            </a:blip>
            <a:srcRect b="0" l="0" r="0" t="0"/>
            <a:stretch/>
          </p:blipFill>
          <p:spPr>
            <a:xfrm>
              <a:off x="4632024" y="0"/>
              <a:ext cx="4978216" cy="5225227"/>
            </a:xfrm>
            <a:prstGeom prst="rect">
              <a:avLst/>
            </a:prstGeom>
            <a:noFill/>
            <a:ln>
              <a:noFill/>
            </a:ln>
          </p:spPr>
        </p:pic>
        <p:pic>
          <p:nvPicPr>
            <p:cNvPr id="119" name="Google Shape;119;p4"/>
            <p:cNvPicPr preferRelativeResize="0"/>
            <p:nvPr/>
          </p:nvPicPr>
          <p:blipFill rotWithShape="1">
            <a:blip r:embed="rId4">
              <a:alphaModFix/>
            </a:blip>
            <a:srcRect b="0" l="0" r="0" t="0"/>
            <a:stretch/>
          </p:blipFill>
          <p:spPr>
            <a:xfrm>
              <a:off x="0" y="2306285"/>
              <a:ext cx="6521702" cy="6272692"/>
            </a:xfrm>
            <a:prstGeom prst="rect">
              <a:avLst/>
            </a:prstGeom>
            <a:noFill/>
            <a:ln>
              <a:noFill/>
            </a:ln>
          </p:spPr>
        </p:pic>
      </p:grpSp>
      <p:sp>
        <p:nvSpPr>
          <p:cNvPr id="120" name="Google Shape;120;p4"/>
          <p:cNvSpPr/>
          <p:nvPr/>
        </p:nvSpPr>
        <p:spPr>
          <a:xfrm>
            <a:off x="0" y="0"/>
            <a:ext cx="8882573" cy="10287000"/>
          </a:xfrm>
          <a:prstGeom prst="rect">
            <a:avLst/>
          </a:prstGeom>
          <a:solidFill>
            <a:srgbClr val="1918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txBox="1"/>
          <p:nvPr/>
        </p:nvSpPr>
        <p:spPr>
          <a:xfrm>
            <a:off x="582750" y="468671"/>
            <a:ext cx="6799800" cy="100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FFFFFF"/>
                </a:solidFill>
              </a:rPr>
              <a:t>Entidades:</a:t>
            </a:r>
            <a:endParaRPr sz="3000">
              <a:solidFill>
                <a:srgbClr val="FFFFFF"/>
              </a:solidFill>
            </a:endParaRPr>
          </a:p>
        </p:txBody>
      </p:sp>
      <p:sp>
        <p:nvSpPr>
          <p:cNvPr id="122" name="Google Shape;122;p4"/>
          <p:cNvSpPr txBox="1"/>
          <p:nvPr/>
        </p:nvSpPr>
        <p:spPr>
          <a:xfrm>
            <a:off x="15985595" y="1019175"/>
            <a:ext cx="1273800" cy="3849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2500" u="none" cap="none" strike="noStrike">
                <a:solidFill>
                  <a:srgbClr val="191824"/>
                </a:solidFill>
                <a:latin typeface="Arial"/>
                <a:ea typeface="Arial"/>
                <a:cs typeface="Arial"/>
                <a:sym typeface="Arial"/>
              </a:rPr>
              <a:t>0</a:t>
            </a:r>
            <a:r>
              <a:rPr lang="en-US" sz="2500">
                <a:solidFill>
                  <a:srgbClr val="191824"/>
                </a:solidFill>
              </a:rPr>
              <a:t>3</a:t>
            </a:r>
            <a:endParaRPr/>
          </a:p>
        </p:txBody>
      </p:sp>
      <p:pic>
        <p:nvPicPr>
          <p:cNvPr id="123" name="Google Shape;123;p4"/>
          <p:cNvPicPr preferRelativeResize="0"/>
          <p:nvPr/>
        </p:nvPicPr>
        <p:blipFill>
          <a:blip r:embed="rId5">
            <a:alphaModFix/>
          </a:blip>
          <a:stretch>
            <a:fillRect/>
          </a:stretch>
        </p:blipFill>
        <p:spPr>
          <a:xfrm>
            <a:off x="9703977" y="764427"/>
            <a:ext cx="3839900" cy="3031625"/>
          </a:xfrm>
          <a:prstGeom prst="rect">
            <a:avLst/>
          </a:prstGeom>
          <a:noFill/>
          <a:ln>
            <a:noFill/>
          </a:ln>
        </p:spPr>
      </p:pic>
      <p:pic>
        <p:nvPicPr>
          <p:cNvPr id="124" name="Google Shape;124;p4"/>
          <p:cNvPicPr preferRelativeResize="0"/>
          <p:nvPr/>
        </p:nvPicPr>
        <p:blipFill>
          <a:blip r:embed="rId6">
            <a:alphaModFix/>
          </a:blip>
          <a:stretch>
            <a:fillRect/>
          </a:stretch>
        </p:blipFill>
        <p:spPr>
          <a:xfrm>
            <a:off x="544750" y="2024255"/>
            <a:ext cx="8054475" cy="3235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824"/>
        </a:solidFill>
      </p:bgPr>
    </p:bg>
    <p:spTree>
      <p:nvGrpSpPr>
        <p:cNvPr id="128" name="Shape 128"/>
        <p:cNvGrpSpPr/>
        <p:nvPr/>
      </p:nvGrpSpPr>
      <p:grpSpPr>
        <a:xfrm>
          <a:off x="0" y="0"/>
          <a:ext cx="0" cy="0"/>
          <a:chOff x="0" y="0"/>
          <a:chExt cx="0" cy="0"/>
        </a:xfrm>
      </p:grpSpPr>
      <p:sp>
        <p:nvSpPr>
          <p:cNvPr id="129" name="Google Shape;129;ge2c5eb6ff8_1_2"/>
          <p:cNvSpPr txBox="1"/>
          <p:nvPr/>
        </p:nvSpPr>
        <p:spPr>
          <a:xfrm>
            <a:off x="854561" y="618785"/>
            <a:ext cx="9095400" cy="10773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999">
                <a:solidFill>
                  <a:srgbClr val="FFFFFF"/>
                </a:solidFill>
              </a:rPr>
              <a:t>Dialogs</a:t>
            </a:r>
            <a:endParaRPr/>
          </a:p>
        </p:txBody>
      </p:sp>
      <p:grpSp>
        <p:nvGrpSpPr>
          <p:cNvPr id="130" name="Google Shape;130;ge2c5eb6ff8_1_2"/>
          <p:cNvGrpSpPr/>
          <p:nvPr/>
        </p:nvGrpSpPr>
        <p:grpSpPr>
          <a:xfrm>
            <a:off x="15178079" y="6917221"/>
            <a:ext cx="2764878" cy="2958734"/>
            <a:chOff x="0" y="0"/>
            <a:chExt cx="6964427" cy="8083972"/>
          </a:xfrm>
        </p:grpSpPr>
        <p:pic>
          <p:nvPicPr>
            <p:cNvPr id="131" name="Google Shape;131;ge2c5eb6ff8_1_2"/>
            <p:cNvPicPr preferRelativeResize="0"/>
            <p:nvPr/>
          </p:nvPicPr>
          <p:blipFill rotWithShape="1">
            <a:blip r:embed="rId3">
              <a:alphaModFix/>
            </a:blip>
            <a:srcRect b="0" l="22845" r="22850" t="13442"/>
            <a:stretch/>
          </p:blipFill>
          <p:spPr>
            <a:xfrm rot="5400000">
              <a:off x="486207" y="1605752"/>
              <a:ext cx="7209993" cy="5746448"/>
            </a:xfrm>
            <a:prstGeom prst="rect">
              <a:avLst/>
            </a:prstGeom>
            <a:noFill/>
            <a:ln>
              <a:noFill/>
            </a:ln>
          </p:spPr>
        </p:pic>
        <p:pic>
          <p:nvPicPr>
            <p:cNvPr id="132" name="Google Shape;132;ge2c5eb6ff8_1_2"/>
            <p:cNvPicPr preferRelativeResize="0"/>
            <p:nvPr/>
          </p:nvPicPr>
          <p:blipFill rotWithShape="1">
            <a:blip r:embed="rId4">
              <a:alphaModFix/>
            </a:blip>
            <a:srcRect b="0" l="0" r="0" t="0"/>
            <a:stretch/>
          </p:blipFill>
          <p:spPr>
            <a:xfrm>
              <a:off x="0" y="0"/>
              <a:ext cx="5977741" cy="7209993"/>
            </a:xfrm>
            <a:prstGeom prst="rect">
              <a:avLst/>
            </a:prstGeom>
            <a:noFill/>
            <a:ln>
              <a:noFill/>
            </a:ln>
          </p:spPr>
        </p:pic>
      </p:grpSp>
      <p:pic>
        <p:nvPicPr>
          <p:cNvPr id="133" name="Google Shape;133;ge2c5eb6ff8_1_2"/>
          <p:cNvPicPr preferRelativeResize="0"/>
          <p:nvPr/>
        </p:nvPicPr>
        <p:blipFill rotWithShape="1">
          <a:blip r:embed="rId5">
            <a:alphaModFix/>
          </a:blip>
          <a:srcRect b="0" l="0" r="0" t="5392"/>
          <a:stretch/>
        </p:blipFill>
        <p:spPr>
          <a:xfrm>
            <a:off x="848075" y="2119375"/>
            <a:ext cx="6775971" cy="7269299"/>
          </a:xfrm>
          <a:prstGeom prst="rect">
            <a:avLst/>
          </a:prstGeom>
          <a:noFill/>
          <a:ln>
            <a:noFill/>
          </a:ln>
        </p:spPr>
      </p:pic>
      <p:pic>
        <p:nvPicPr>
          <p:cNvPr id="134" name="Google Shape;134;ge2c5eb6ff8_1_2"/>
          <p:cNvPicPr preferRelativeResize="0"/>
          <p:nvPr/>
        </p:nvPicPr>
        <p:blipFill>
          <a:blip r:embed="rId6">
            <a:alphaModFix/>
          </a:blip>
          <a:stretch>
            <a:fillRect/>
          </a:stretch>
        </p:blipFill>
        <p:spPr>
          <a:xfrm>
            <a:off x="8107367" y="2119375"/>
            <a:ext cx="6676709" cy="7269300"/>
          </a:xfrm>
          <a:prstGeom prst="rect">
            <a:avLst/>
          </a:prstGeom>
          <a:noFill/>
          <a:ln>
            <a:noFill/>
          </a:ln>
        </p:spPr>
      </p:pic>
      <p:sp>
        <p:nvSpPr>
          <p:cNvPr id="135" name="Google Shape;135;ge2c5eb6ff8_1_2"/>
          <p:cNvSpPr txBox="1"/>
          <p:nvPr/>
        </p:nvSpPr>
        <p:spPr>
          <a:xfrm>
            <a:off x="15985595" y="1019175"/>
            <a:ext cx="1273800" cy="3849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2500" u="none" cap="none" strike="noStrike">
                <a:solidFill>
                  <a:schemeClr val="lt1"/>
                </a:solidFill>
                <a:latin typeface="Arial"/>
                <a:ea typeface="Arial"/>
                <a:cs typeface="Arial"/>
                <a:sym typeface="Arial"/>
              </a:rPr>
              <a:t>0</a:t>
            </a:r>
            <a:r>
              <a:rPr lang="en-US" sz="2500">
                <a:solidFill>
                  <a:schemeClr val="lt1"/>
                </a:solidFill>
              </a:rPr>
              <a:t>4</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824"/>
        </a:solidFill>
      </p:bgPr>
    </p:bg>
    <p:spTree>
      <p:nvGrpSpPr>
        <p:cNvPr id="139" name="Shape 139"/>
        <p:cNvGrpSpPr/>
        <p:nvPr/>
      </p:nvGrpSpPr>
      <p:grpSpPr>
        <a:xfrm>
          <a:off x="0" y="0"/>
          <a:ext cx="0" cy="0"/>
          <a:chOff x="0" y="0"/>
          <a:chExt cx="0" cy="0"/>
        </a:xfrm>
      </p:grpSpPr>
      <p:sp>
        <p:nvSpPr>
          <p:cNvPr id="140" name="Google Shape;140;ge2c5eb6ff8_0_6"/>
          <p:cNvSpPr txBox="1"/>
          <p:nvPr/>
        </p:nvSpPr>
        <p:spPr>
          <a:xfrm>
            <a:off x="3419125" y="326775"/>
            <a:ext cx="11367300" cy="10773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999">
                <a:solidFill>
                  <a:srgbClr val="FFFFFF"/>
                </a:solidFill>
              </a:rPr>
              <a:t>Intención</a:t>
            </a:r>
            <a:r>
              <a:rPr lang="en-US" sz="6999">
                <a:solidFill>
                  <a:srgbClr val="FFFFFF"/>
                </a:solidFill>
              </a:rPr>
              <a:t>-</a:t>
            </a:r>
            <a:r>
              <a:rPr lang="en-US" sz="6999">
                <a:solidFill>
                  <a:srgbClr val="FFFFFF"/>
                </a:solidFill>
              </a:rPr>
              <a:t>Dialog-Entidad</a:t>
            </a:r>
            <a:endParaRPr/>
          </a:p>
        </p:txBody>
      </p:sp>
      <p:pic>
        <p:nvPicPr>
          <p:cNvPr id="141" name="Google Shape;141;ge2c5eb6ff8_0_6"/>
          <p:cNvPicPr preferRelativeResize="0"/>
          <p:nvPr/>
        </p:nvPicPr>
        <p:blipFill>
          <a:blip r:embed="rId3">
            <a:alphaModFix/>
          </a:blip>
          <a:stretch>
            <a:fillRect/>
          </a:stretch>
        </p:blipFill>
        <p:spPr>
          <a:xfrm>
            <a:off x="10106749" y="3151889"/>
            <a:ext cx="6389200" cy="3983225"/>
          </a:xfrm>
          <a:prstGeom prst="rect">
            <a:avLst/>
          </a:prstGeom>
          <a:noFill/>
          <a:ln>
            <a:noFill/>
          </a:ln>
        </p:spPr>
      </p:pic>
      <p:sp>
        <p:nvSpPr>
          <p:cNvPr id="142" name="Google Shape;142;ge2c5eb6ff8_0_6"/>
          <p:cNvSpPr txBox="1"/>
          <p:nvPr/>
        </p:nvSpPr>
        <p:spPr>
          <a:xfrm>
            <a:off x="15985595" y="1019175"/>
            <a:ext cx="1273800" cy="3849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2500" u="none" cap="none" strike="noStrike">
                <a:solidFill>
                  <a:schemeClr val="lt1"/>
                </a:solidFill>
                <a:latin typeface="Arial"/>
                <a:ea typeface="Arial"/>
                <a:cs typeface="Arial"/>
                <a:sym typeface="Arial"/>
              </a:rPr>
              <a:t>0</a:t>
            </a:r>
            <a:r>
              <a:rPr lang="en-US" sz="2500">
                <a:solidFill>
                  <a:schemeClr val="lt1"/>
                </a:solidFill>
              </a:rPr>
              <a:t>5</a:t>
            </a:r>
            <a:endParaRPr>
              <a:solidFill>
                <a:schemeClr val="lt1"/>
              </a:solidFill>
            </a:endParaRPr>
          </a:p>
        </p:txBody>
      </p:sp>
      <p:pic>
        <p:nvPicPr>
          <p:cNvPr id="143" name="Google Shape;143;ge2c5eb6ff8_0_6"/>
          <p:cNvPicPr preferRelativeResize="0"/>
          <p:nvPr/>
        </p:nvPicPr>
        <p:blipFill>
          <a:blip r:embed="rId4">
            <a:alphaModFix/>
          </a:blip>
          <a:stretch>
            <a:fillRect/>
          </a:stretch>
        </p:blipFill>
        <p:spPr>
          <a:xfrm>
            <a:off x="865876" y="2565250"/>
            <a:ext cx="4955800" cy="6330425"/>
          </a:xfrm>
          <a:prstGeom prst="rect">
            <a:avLst/>
          </a:prstGeom>
          <a:noFill/>
          <a:ln>
            <a:noFill/>
          </a:ln>
        </p:spPr>
      </p:pic>
      <p:sp>
        <p:nvSpPr>
          <p:cNvPr id="144" name="Google Shape;144;ge2c5eb6ff8_0_6"/>
          <p:cNvSpPr/>
          <p:nvPr/>
        </p:nvSpPr>
        <p:spPr>
          <a:xfrm>
            <a:off x="6349825" y="4373850"/>
            <a:ext cx="2590200" cy="153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e2c5eb6ff8_0_17"/>
          <p:cNvSpPr txBox="1"/>
          <p:nvPr/>
        </p:nvSpPr>
        <p:spPr>
          <a:xfrm>
            <a:off x="864150" y="252950"/>
            <a:ext cx="12648900" cy="12891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8374">
                <a:solidFill>
                  <a:srgbClr val="191824"/>
                </a:solidFill>
              </a:rPr>
              <a:t>Intención-Dialog-Entidad</a:t>
            </a:r>
            <a:endParaRPr/>
          </a:p>
        </p:txBody>
      </p:sp>
      <p:sp>
        <p:nvSpPr>
          <p:cNvPr id="150" name="Google Shape;150;ge2c5eb6ff8_0_17"/>
          <p:cNvSpPr txBox="1"/>
          <p:nvPr/>
        </p:nvSpPr>
        <p:spPr>
          <a:xfrm>
            <a:off x="514025" y="710150"/>
            <a:ext cx="1273800" cy="384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500">
                <a:solidFill>
                  <a:srgbClr val="191824"/>
                </a:solidFill>
              </a:rPr>
              <a:t>06</a:t>
            </a:r>
            <a:endParaRPr/>
          </a:p>
        </p:txBody>
      </p:sp>
      <p:pic>
        <p:nvPicPr>
          <p:cNvPr id="151" name="Google Shape;151;ge2c5eb6ff8_0_17"/>
          <p:cNvPicPr preferRelativeResize="0"/>
          <p:nvPr/>
        </p:nvPicPr>
        <p:blipFill>
          <a:blip r:embed="rId3">
            <a:alphaModFix/>
          </a:blip>
          <a:stretch>
            <a:fillRect/>
          </a:stretch>
        </p:blipFill>
        <p:spPr>
          <a:xfrm>
            <a:off x="217000" y="2434500"/>
            <a:ext cx="4355003" cy="7078525"/>
          </a:xfrm>
          <a:prstGeom prst="rect">
            <a:avLst/>
          </a:prstGeom>
          <a:noFill/>
          <a:ln>
            <a:noFill/>
          </a:ln>
        </p:spPr>
      </p:pic>
      <p:pic>
        <p:nvPicPr>
          <p:cNvPr id="152" name="Google Shape;152;ge2c5eb6ff8_0_17"/>
          <p:cNvPicPr preferRelativeResize="0"/>
          <p:nvPr/>
        </p:nvPicPr>
        <p:blipFill>
          <a:blip r:embed="rId4">
            <a:alphaModFix/>
          </a:blip>
          <a:stretch>
            <a:fillRect/>
          </a:stretch>
        </p:blipFill>
        <p:spPr>
          <a:xfrm>
            <a:off x="6857428" y="2034875"/>
            <a:ext cx="3695700" cy="8029575"/>
          </a:xfrm>
          <a:prstGeom prst="rect">
            <a:avLst/>
          </a:prstGeom>
          <a:noFill/>
          <a:ln>
            <a:noFill/>
          </a:ln>
        </p:spPr>
      </p:pic>
      <p:pic>
        <p:nvPicPr>
          <p:cNvPr id="153" name="Google Shape;153;ge2c5eb6ff8_0_17"/>
          <p:cNvPicPr preferRelativeResize="0"/>
          <p:nvPr/>
        </p:nvPicPr>
        <p:blipFill>
          <a:blip r:embed="rId5">
            <a:alphaModFix/>
          </a:blip>
          <a:stretch>
            <a:fillRect/>
          </a:stretch>
        </p:blipFill>
        <p:spPr>
          <a:xfrm>
            <a:off x="13221778" y="5835350"/>
            <a:ext cx="4505325" cy="4229100"/>
          </a:xfrm>
          <a:prstGeom prst="rect">
            <a:avLst/>
          </a:prstGeom>
          <a:noFill/>
          <a:ln>
            <a:noFill/>
          </a:ln>
        </p:spPr>
      </p:pic>
      <p:sp>
        <p:nvSpPr>
          <p:cNvPr id="154" name="Google Shape;154;ge2c5eb6ff8_0_17"/>
          <p:cNvSpPr/>
          <p:nvPr/>
        </p:nvSpPr>
        <p:spPr>
          <a:xfrm>
            <a:off x="5046950" y="4826262"/>
            <a:ext cx="953100" cy="6345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e2c5eb6ff8_0_17"/>
          <p:cNvSpPr/>
          <p:nvPr/>
        </p:nvSpPr>
        <p:spPr>
          <a:xfrm>
            <a:off x="11410900" y="4826262"/>
            <a:ext cx="953100" cy="6345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ge2c5eb6ff8_0_17"/>
          <p:cNvPicPr preferRelativeResize="0"/>
          <p:nvPr/>
        </p:nvPicPr>
        <p:blipFill>
          <a:blip r:embed="rId6">
            <a:alphaModFix/>
          </a:blip>
          <a:stretch>
            <a:fillRect/>
          </a:stretch>
        </p:blipFill>
        <p:spPr>
          <a:xfrm>
            <a:off x="13221775" y="1490663"/>
            <a:ext cx="4391025" cy="3876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824"/>
        </a:solidFill>
      </p:bgPr>
    </p:bg>
    <p:spTree>
      <p:nvGrpSpPr>
        <p:cNvPr id="160" name="Shape 160"/>
        <p:cNvGrpSpPr/>
        <p:nvPr/>
      </p:nvGrpSpPr>
      <p:grpSpPr>
        <a:xfrm>
          <a:off x="0" y="0"/>
          <a:ext cx="0" cy="0"/>
          <a:chOff x="0" y="0"/>
          <a:chExt cx="0" cy="0"/>
        </a:xfrm>
      </p:grpSpPr>
      <p:sp>
        <p:nvSpPr>
          <p:cNvPr id="161" name="Google Shape;161;ge2c5eb6ff8_0_31"/>
          <p:cNvSpPr txBox="1"/>
          <p:nvPr/>
        </p:nvSpPr>
        <p:spPr>
          <a:xfrm>
            <a:off x="1938975" y="326775"/>
            <a:ext cx="11367300" cy="10773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999">
                <a:solidFill>
                  <a:srgbClr val="FFFFFF"/>
                </a:solidFill>
              </a:rPr>
              <a:t>Intención-Dialog-Entidad</a:t>
            </a:r>
            <a:endParaRPr/>
          </a:p>
        </p:txBody>
      </p:sp>
      <p:sp>
        <p:nvSpPr>
          <p:cNvPr id="162" name="Google Shape;162;ge2c5eb6ff8_0_31"/>
          <p:cNvSpPr txBox="1"/>
          <p:nvPr/>
        </p:nvSpPr>
        <p:spPr>
          <a:xfrm>
            <a:off x="16696070" y="672975"/>
            <a:ext cx="1273800" cy="3849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2500" u="none" cap="none" strike="noStrike">
                <a:solidFill>
                  <a:schemeClr val="lt1"/>
                </a:solidFill>
                <a:latin typeface="Arial"/>
                <a:ea typeface="Arial"/>
                <a:cs typeface="Arial"/>
                <a:sym typeface="Arial"/>
              </a:rPr>
              <a:t>0</a:t>
            </a:r>
            <a:r>
              <a:rPr lang="en-US" sz="2500">
                <a:solidFill>
                  <a:schemeClr val="lt1"/>
                </a:solidFill>
              </a:rPr>
              <a:t>7</a:t>
            </a:r>
            <a:endParaRPr>
              <a:solidFill>
                <a:schemeClr val="lt1"/>
              </a:solidFill>
            </a:endParaRPr>
          </a:p>
        </p:txBody>
      </p:sp>
      <p:pic>
        <p:nvPicPr>
          <p:cNvPr id="163" name="Google Shape;163;ge2c5eb6ff8_0_31"/>
          <p:cNvPicPr preferRelativeResize="0"/>
          <p:nvPr/>
        </p:nvPicPr>
        <p:blipFill rotWithShape="1">
          <a:blip r:embed="rId3">
            <a:alphaModFix/>
          </a:blip>
          <a:srcRect b="41110" l="0" r="0" t="0"/>
          <a:stretch/>
        </p:blipFill>
        <p:spPr>
          <a:xfrm>
            <a:off x="12744550" y="854713"/>
            <a:ext cx="4514850" cy="4734125"/>
          </a:xfrm>
          <a:prstGeom prst="rect">
            <a:avLst/>
          </a:prstGeom>
          <a:noFill/>
          <a:ln>
            <a:noFill/>
          </a:ln>
        </p:spPr>
      </p:pic>
      <p:pic>
        <p:nvPicPr>
          <p:cNvPr id="164" name="Google Shape;164;ge2c5eb6ff8_0_31"/>
          <p:cNvPicPr preferRelativeResize="0"/>
          <p:nvPr/>
        </p:nvPicPr>
        <p:blipFill>
          <a:blip r:embed="rId4">
            <a:alphaModFix/>
          </a:blip>
          <a:stretch>
            <a:fillRect/>
          </a:stretch>
        </p:blipFill>
        <p:spPr>
          <a:xfrm>
            <a:off x="12763600" y="5800125"/>
            <a:ext cx="4476750" cy="4419600"/>
          </a:xfrm>
          <a:prstGeom prst="rect">
            <a:avLst/>
          </a:prstGeom>
          <a:noFill/>
          <a:ln>
            <a:noFill/>
          </a:ln>
        </p:spPr>
      </p:pic>
      <p:pic>
        <p:nvPicPr>
          <p:cNvPr id="165" name="Google Shape;165;ge2c5eb6ff8_0_31"/>
          <p:cNvPicPr preferRelativeResize="0"/>
          <p:nvPr/>
        </p:nvPicPr>
        <p:blipFill>
          <a:blip r:embed="rId5">
            <a:alphaModFix/>
          </a:blip>
          <a:stretch>
            <a:fillRect/>
          </a:stretch>
        </p:blipFill>
        <p:spPr>
          <a:xfrm>
            <a:off x="241200" y="2074500"/>
            <a:ext cx="4635600" cy="6525100"/>
          </a:xfrm>
          <a:prstGeom prst="rect">
            <a:avLst/>
          </a:prstGeom>
          <a:noFill/>
          <a:ln>
            <a:noFill/>
          </a:ln>
        </p:spPr>
      </p:pic>
      <p:pic>
        <p:nvPicPr>
          <p:cNvPr id="166" name="Google Shape;166;ge2c5eb6ff8_0_31"/>
          <p:cNvPicPr preferRelativeResize="0"/>
          <p:nvPr/>
        </p:nvPicPr>
        <p:blipFill>
          <a:blip r:embed="rId6">
            <a:alphaModFix/>
          </a:blip>
          <a:stretch>
            <a:fillRect/>
          </a:stretch>
        </p:blipFill>
        <p:spPr>
          <a:xfrm>
            <a:off x="7029500" y="1778500"/>
            <a:ext cx="3581400" cy="7772400"/>
          </a:xfrm>
          <a:prstGeom prst="rect">
            <a:avLst/>
          </a:prstGeom>
          <a:noFill/>
          <a:ln>
            <a:noFill/>
          </a:ln>
        </p:spPr>
      </p:pic>
      <p:sp>
        <p:nvSpPr>
          <p:cNvPr id="167" name="Google Shape;167;ge2c5eb6ff8_0_31"/>
          <p:cNvSpPr/>
          <p:nvPr/>
        </p:nvSpPr>
        <p:spPr>
          <a:xfrm>
            <a:off x="5321350" y="4877638"/>
            <a:ext cx="845400" cy="65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e2c5eb6ff8_0_31"/>
          <p:cNvSpPr/>
          <p:nvPr/>
        </p:nvSpPr>
        <p:spPr>
          <a:xfrm>
            <a:off x="11473650" y="4817688"/>
            <a:ext cx="845400" cy="65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6"/>
          <p:cNvSpPr txBox="1"/>
          <p:nvPr/>
        </p:nvSpPr>
        <p:spPr>
          <a:xfrm>
            <a:off x="1362725" y="265950"/>
            <a:ext cx="9935400" cy="10776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7000">
                <a:solidFill>
                  <a:srgbClr val="191824"/>
                </a:solidFill>
              </a:rPr>
              <a:t>Intención-Dialog-Entidad</a:t>
            </a:r>
            <a:endParaRPr sz="7000"/>
          </a:p>
        </p:txBody>
      </p:sp>
      <p:sp>
        <p:nvSpPr>
          <p:cNvPr id="174" name="Google Shape;174;p6"/>
          <p:cNvSpPr txBox="1"/>
          <p:nvPr/>
        </p:nvSpPr>
        <p:spPr>
          <a:xfrm>
            <a:off x="514025" y="710150"/>
            <a:ext cx="1273800" cy="384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500">
                <a:solidFill>
                  <a:srgbClr val="191824"/>
                </a:solidFill>
              </a:rPr>
              <a:t>08</a:t>
            </a:r>
            <a:endParaRPr/>
          </a:p>
        </p:txBody>
      </p:sp>
      <p:pic>
        <p:nvPicPr>
          <p:cNvPr id="175" name="Google Shape;175;p6"/>
          <p:cNvPicPr preferRelativeResize="0"/>
          <p:nvPr/>
        </p:nvPicPr>
        <p:blipFill>
          <a:blip r:embed="rId3">
            <a:alphaModFix/>
          </a:blip>
          <a:stretch>
            <a:fillRect/>
          </a:stretch>
        </p:blipFill>
        <p:spPr>
          <a:xfrm>
            <a:off x="12906350" y="449187"/>
            <a:ext cx="4775350" cy="6264435"/>
          </a:xfrm>
          <a:prstGeom prst="rect">
            <a:avLst/>
          </a:prstGeom>
          <a:noFill/>
          <a:ln>
            <a:noFill/>
          </a:ln>
        </p:spPr>
      </p:pic>
      <p:pic>
        <p:nvPicPr>
          <p:cNvPr id="176" name="Google Shape;176;p6"/>
          <p:cNvPicPr preferRelativeResize="0"/>
          <p:nvPr/>
        </p:nvPicPr>
        <p:blipFill rotWithShape="1">
          <a:blip r:embed="rId4">
            <a:alphaModFix/>
          </a:blip>
          <a:srcRect b="2334" l="0" r="0" t="0"/>
          <a:stretch/>
        </p:blipFill>
        <p:spPr>
          <a:xfrm>
            <a:off x="428575" y="1543925"/>
            <a:ext cx="5281975" cy="8175425"/>
          </a:xfrm>
          <a:prstGeom prst="rect">
            <a:avLst/>
          </a:prstGeom>
          <a:noFill/>
          <a:ln>
            <a:noFill/>
          </a:ln>
        </p:spPr>
      </p:pic>
      <p:pic>
        <p:nvPicPr>
          <p:cNvPr id="177" name="Google Shape;177;p6"/>
          <p:cNvPicPr preferRelativeResize="0"/>
          <p:nvPr/>
        </p:nvPicPr>
        <p:blipFill>
          <a:blip r:embed="rId5">
            <a:alphaModFix/>
          </a:blip>
          <a:stretch>
            <a:fillRect/>
          </a:stretch>
        </p:blipFill>
        <p:spPr>
          <a:xfrm>
            <a:off x="6872925" y="1543913"/>
            <a:ext cx="4871049" cy="8311300"/>
          </a:xfrm>
          <a:prstGeom prst="rect">
            <a:avLst/>
          </a:prstGeom>
          <a:noFill/>
          <a:ln>
            <a:noFill/>
          </a:ln>
        </p:spPr>
      </p:pic>
      <p:pic>
        <p:nvPicPr>
          <p:cNvPr id="178" name="Google Shape;178;p6"/>
          <p:cNvPicPr preferRelativeResize="0"/>
          <p:nvPr/>
        </p:nvPicPr>
        <p:blipFill rotWithShape="1">
          <a:blip r:embed="rId6">
            <a:alphaModFix/>
          </a:blip>
          <a:srcRect b="0" l="0" r="0" t="21377"/>
          <a:stretch/>
        </p:blipFill>
        <p:spPr>
          <a:xfrm>
            <a:off x="12906350" y="6870750"/>
            <a:ext cx="4775350" cy="2984475"/>
          </a:xfrm>
          <a:prstGeom prst="rect">
            <a:avLst/>
          </a:prstGeom>
          <a:noFill/>
          <a:ln>
            <a:noFill/>
          </a:ln>
        </p:spPr>
      </p:pic>
      <p:sp>
        <p:nvSpPr>
          <p:cNvPr id="179" name="Google Shape;179;p6"/>
          <p:cNvSpPr/>
          <p:nvPr/>
        </p:nvSpPr>
        <p:spPr>
          <a:xfrm>
            <a:off x="5846225" y="5240062"/>
            <a:ext cx="953100" cy="6345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11848613" y="5240062"/>
            <a:ext cx="953100" cy="6345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